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  <p:sldMasterId id="2147483684" r:id="rId6"/>
  </p:sldMasterIdLst>
  <p:notesMasterIdLst>
    <p:notesMasterId r:id="rId21"/>
  </p:notesMasterIdLst>
  <p:sldIdLst>
    <p:sldId id="5107" r:id="rId7"/>
    <p:sldId id="5146" r:id="rId8"/>
    <p:sldId id="5153" r:id="rId9"/>
    <p:sldId id="5154" r:id="rId10"/>
    <p:sldId id="5141" r:id="rId11"/>
    <p:sldId id="5142" r:id="rId12"/>
    <p:sldId id="5145" r:id="rId13"/>
    <p:sldId id="5148" r:id="rId14"/>
    <p:sldId id="5144" r:id="rId15"/>
    <p:sldId id="5147" r:id="rId16"/>
    <p:sldId id="5149" r:id="rId17"/>
    <p:sldId id="5155" r:id="rId18"/>
    <p:sldId id="5152" r:id="rId19"/>
    <p:sldId id="5139" r:id="rId2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120923-6F4D-A1B4-53F2-555C36A69E0E}" name="Diana  Niño" initials="DN" userId="S::dnino@reddicolombia.com::edf8fce1-ac00-4a7b-8034-bdb31bf7c682" providerId="AD"/>
  <p188:author id="{B3F3D827-AE87-18EF-A4A3-CDEA762B1AB1}" name="Monica Gisela Dueñas Gomez" initials="MG" userId="S::mduenas@reddicolombia.com::67b8cd83-14b5-4f84-b6c5-c33613cab145" providerId="AD"/>
  <p188:author id="{34858A7F-BA4A-4515-13A0-DF34A0E4B43B}" name="Juan Manuel Chaves" initials="JC" userId="S::jchaves@reddicolombia.com::0029880e-a6ef-4092-a41c-6e41c6c209c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ca Gisela Dueñas Gomez" initials="MGDG" lastIdx="13" clrIdx="0">
    <p:extLst>
      <p:ext uri="{19B8F6BF-5375-455C-9EA6-DF929625EA0E}">
        <p15:presenceInfo xmlns:p15="http://schemas.microsoft.com/office/powerpoint/2012/main" userId="S::mduenas@reddicolombia.com::67b8cd83-14b5-4f84-b6c5-c33613cab145" providerId="AD"/>
      </p:ext>
    </p:extLst>
  </p:cmAuthor>
  <p:cmAuthor id="2" name="Diana  Niño" initials="DN" lastIdx="2" clrIdx="1">
    <p:extLst>
      <p:ext uri="{19B8F6BF-5375-455C-9EA6-DF929625EA0E}">
        <p15:presenceInfo xmlns:p15="http://schemas.microsoft.com/office/powerpoint/2012/main" userId="S::dnino@reddicolombia.com::edf8fce1-ac00-4a7b-8034-bdb31bf7c682" providerId="AD"/>
      </p:ext>
    </p:extLst>
  </p:cmAuthor>
  <p:cmAuthor id="3" name="Angela Castro Rodriguez" initials="ACR" lastIdx="13" clrIdx="2">
    <p:extLst>
      <p:ext uri="{19B8F6BF-5375-455C-9EA6-DF929625EA0E}">
        <p15:presenceInfo xmlns:p15="http://schemas.microsoft.com/office/powerpoint/2012/main" userId="S::acastro@reddicolombia.com::9a9c921f-e13f-41d1-97e2-dce71cbfe3cc" providerId="AD"/>
      </p:ext>
    </p:extLst>
  </p:cmAuthor>
  <p:cmAuthor id="4" name="Ronald Penagos" initials="RP" lastIdx="1" clrIdx="3">
    <p:extLst>
      <p:ext uri="{19B8F6BF-5375-455C-9EA6-DF929625EA0E}">
        <p15:presenceInfo xmlns:p15="http://schemas.microsoft.com/office/powerpoint/2012/main" userId="S::rpenagos@reddicolombia.com::775bf612-b547-45ce-8ff6-ebdc48cd06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694"/>
    <a:srgbClr val="000000"/>
    <a:srgbClr val="F9B9D9"/>
    <a:srgbClr val="7030A0"/>
    <a:srgbClr val="CA6CBF"/>
    <a:srgbClr val="562D92"/>
    <a:srgbClr val="181717"/>
    <a:srgbClr val="912C96"/>
    <a:srgbClr val="EEEA0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FE8E43-0523-81CE-C45E-FD269BE23509}" v="1443" dt="2024-08-15T02:55:05.714"/>
    <p1510:client id="{50AE2E55-BD37-758A-ADD8-F85B368AA4FC}" v="6" dt="2024-08-15T02:00:21.922"/>
    <p1510:client id="{6332FF5B-C128-932B-76A8-022C35DB555D}" v="2" dt="2024-08-15T02:06:00.721"/>
    <p1510:client id="{69114D71-922B-3381-A693-D911AD80F9C0}" v="2" dt="2024-08-15T01:44:31.452"/>
    <p1510:client id="{8E667222-663F-0A6D-3508-12C706B857FC}" v="2" dt="2024-08-15T01:43:57.990"/>
    <p1510:client id="{922366B5-8C65-4935-82EC-BC07D784FBDB}" v="11" dt="2024-08-15T11:46:18.126"/>
    <p1510:client id="{A7CA18B8-4F95-B6FC-BBEB-5CCC18FA4122}" v="454" dt="2024-08-15T02:50:54.428"/>
    <p1510:client id="{A8EC1B4C-2BE6-E7B7-9AA9-C338086731DE}" v="569" dt="2024-08-15T01:56:35.452"/>
    <p1510:client id="{AC5DC33D-92CA-E8A3-96FE-F2FF45FCB208}" v="306" dt="2024-08-15T01:50:12.4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Gisela Dueñas Gomez" userId="S::mduenas@reddicolombia.com::67b8cd83-14b5-4f84-b6c5-c33613cab145" providerId="AD" clId="Web-{80E513ED-0719-2819-BE9E-EFC03B57746F}"/>
    <pc:docChg chg="modSld">
      <pc:chgData name="Monica Gisela Dueñas Gomez" userId="S::mduenas@reddicolombia.com::67b8cd83-14b5-4f84-b6c5-c33613cab145" providerId="AD" clId="Web-{80E513ED-0719-2819-BE9E-EFC03B57746F}" dt="2024-08-02T19:47:38.394" v="1" actId="20577"/>
      <pc:docMkLst>
        <pc:docMk/>
      </pc:docMkLst>
      <pc:sldChg chg="modSp">
        <pc:chgData name="Monica Gisela Dueñas Gomez" userId="S::mduenas@reddicolombia.com::67b8cd83-14b5-4f84-b6c5-c33613cab145" providerId="AD" clId="Web-{80E513ED-0719-2819-BE9E-EFC03B57746F}" dt="2024-08-02T19:47:38.394" v="1" actId="20577"/>
        <pc:sldMkLst>
          <pc:docMk/>
          <pc:sldMk cId="940027416" sldId="5136"/>
        </pc:sldMkLst>
        <pc:spChg chg="mod">
          <ac:chgData name="Monica Gisela Dueñas Gomez" userId="S::mduenas@reddicolombia.com::67b8cd83-14b5-4f84-b6c5-c33613cab145" providerId="AD" clId="Web-{80E513ED-0719-2819-BE9E-EFC03B57746F}" dt="2024-08-02T19:47:38.394" v="1" actId="20577"/>
          <ac:spMkLst>
            <pc:docMk/>
            <pc:sldMk cId="940027416" sldId="5136"/>
            <ac:spMk id="16" creationId="{EE36B007-13B4-0D2B-B50F-59F8CAEC63AB}"/>
          </ac:spMkLst>
        </pc:spChg>
      </pc:sldChg>
    </pc:docChg>
  </pc:docChgLst>
  <pc:docChgLst>
    <pc:chgData name="Monica Gisela Dueñas Gomez" userId="S::mduenas@reddicolombia.com::67b8cd83-14b5-4f84-b6c5-c33613cab145" providerId="AD" clId="Web-{6D12026B-5D53-8501-46C2-0068A422CEA9}"/>
    <pc:docChg chg="modSld">
      <pc:chgData name="Monica Gisela Dueñas Gomez" userId="S::mduenas@reddicolombia.com::67b8cd83-14b5-4f84-b6c5-c33613cab145" providerId="AD" clId="Web-{6D12026B-5D53-8501-46C2-0068A422CEA9}" dt="2024-08-02T00:31:11.198" v="1" actId="20577"/>
      <pc:docMkLst>
        <pc:docMk/>
      </pc:docMkLst>
      <pc:sldChg chg="modSp">
        <pc:chgData name="Monica Gisela Dueñas Gomez" userId="S::mduenas@reddicolombia.com::67b8cd83-14b5-4f84-b6c5-c33613cab145" providerId="AD" clId="Web-{6D12026B-5D53-8501-46C2-0068A422CEA9}" dt="2024-08-02T00:31:11.198" v="1" actId="20577"/>
        <pc:sldMkLst>
          <pc:docMk/>
          <pc:sldMk cId="997485898" sldId="500"/>
        </pc:sldMkLst>
        <pc:spChg chg="mod">
          <ac:chgData name="Monica Gisela Dueñas Gomez" userId="S::mduenas@reddicolombia.com::67b8cd83-14b5-4f84-b6c5-c33613cab145" providerId="AD" clId="Web-{6D12026B-5D53-8501-46C2-0068A422CEA9}" dt="2024-08-02T00:31:11.198" v="1" actId="20577"/>
          <ac:spMkLst>
            <pc:docMk/>
            <pc:sldMk cId="997485898" sldId="500"/>
            <ac:spMk id="9" creationId="{D9D9F3A3-9543-475C-BCE2-426FC664031A}"/>
          </ac:spMkLst>
        </pc:spChg>
      </pc:sldChg>
    </pc:docChg>
  </pc:docChgLst>
  <pc:docChgLst>
    <pc:chgData name="Monica Gisela Dueñas Gomez" userId="S::mduenas@reddicolombia.com::67b8cd83-14b5-4f84-b6c5-c33613cab145" providerId="AD" clId="Web-{50AE2E55-BD37-758A-ADD8-F85B368AA4FC}"/>
    <pc:docChg chg="delSld modSld">
      <pc:chgData name="Monica Gisela Dueñas Gomez" userId="S::mduenas@reddicolombia.com::67b8cd83-14b5-4f84-b6c5-c33613cab145" providerId="AD" clId="Web-{50AE2E55-BD37-758A-ADD8-F85B368AA4FC}" dt="2024-08-15T02:00:21.922" v="4" actId="14100"/>
      <pc:docMkLst>
        <pc:docMk/>
      </pc:docMkLst>
      <pc:sldChg chg="addSp modSp">
        <pc:chgData name="Monica Gisela Dueñas Gomez" userId="S::mduenas@reddicolombia.com::67b8cd83-14b5-4f84-b6c5-c33613cab145" providerId="AD" clId="Web-{50AE2E55-BD37-758A-ADD8-F85B368AA4FC}" dt="2024-08-15T02:00:21.922" v="4" actId="14100"/>
        <pc:sldMkLst>
          <pc:docMk/>
          <pc:sldMk cId="1593763826" sldId="5149"/>
        </pc:sldMkLst>
        <pc:picChg chg="add mod">
          <ac:chgData name="Monica Gisela Dueñas Gomez" userId="S::mduenas@reddicolombia.com::67b8cd83-14b5-4f84-b6c5-c33613cab145" providerId="AD" clId="Web-{50AE2E55-BD37-758A-ADD8-F85B368AA4FC}" dt="2024-08-15T02:00:21.922" v="4" actId="14100"/>
          <ac:picMkLst>
            <pc:docMk/>
            <pc:sldMk cId="1593763826" sldId="5149"/>
            <ac:picMk id="2" creationId="{61125154-D182-530F-84A4-F1EBB4916F8C}"/>
          </ac:picMkLst>
        </pc:picChg>
      </pc:sldChg>
      <pc:sldChg chg="del">
        <pc:chgData name="Monica Gisela Dueñas Gomez" userId="S::mduenas@reddicolombia.com::67b8cd83-14b5-4f84-b6c5-c33613cab145" providerId="AD" clId="Web-{50AE2E55-BD37-758A-ADD8-F85B368AA4FC}" dt="2024-08-15T01:56:16.402" v="0"/>
        <pc:sldMkLst>
          <pc:docMk/>
          <pc:sldMk cId="701040811" sldId="5151"/>
        </pc:sldMkLst>
      </pc:sldChg>
    </pc:docChg>
  </pc:docChgLst>
  <pc:docChgLst>
    <pc:chgData name="Monica Gisela Dueñas Gomez" userId="67b8cd83-14b5-4f84-b6c5-c33613cab145" providerId="ADAL" clId="{84270758-45F6-414B-BEEB-83209E3A7A0D}"/>
    <pc:docChg chg="undo custSel addSld delSld modSld sldOrd delMainMaster modMainMaster">
      <pc:chgData name="Monica Gisela Dueñas Gomez" userId="67b8cd83-14b5-4f84-b6c5-c33613cab145" providerId="ADAL" clId="{84270758-45F6-414B-BEEB-83209E3A7A0D}" dt="2024-08-02T20:40:18.746" v="13622" actId="2696"/>
      <pc:docMkLst>
        <pc:docMk/>
      </pc:docMkLst>
      <pc:sldChg chg="addSp delSp modSp mod modClrScheme chgLayout">
        <pc:chgData name="Monica Gisela Dueñas Gomez" userId="67b8cd83-14b5-4f84-b6c5-c33613cab145" providerId="ADAL" clId="{84270758-45F6-414B-BEEB-83209E3A7A0D}" dt="2024-07-30T02:36:03.098" v="7345" actId="207"/>
        <pc:sldMkLst>
          <pc:docMk/>
          <pc:sldMk cId="0" sldId="273"/>
        </pc:sldMkLst>
        <pc:spChg chg="add mod">
          <ac:chgData name="Monica Gisela Dueñas Gomez" userId="67b8cd83-14b5-4f84-b6c5-c33613cab145" providerId="ADAL" clId="{84270758-45F6-414B-BEEB-83209E3A7A0D}" dt="2024-07-30T01:19:09.598" v="3700" actId="20577"/>
          <ac:spMkLst>
            <pc:docMk/>
            <pc:sldMk cId="0" sldId="273"/>
            <ac:spMk id="5" creationId="{4837EF73-6A2B-4CB3-B9F8-F0BFEAEDE9AF}"/>
          </ac:spMkLst>
        </pc:spChg>
        <pc:spChg chg="mod">
          <ac:chgData name="Monica Gisela Dueñas Gomez" userId="67b8cd83-14b5-4f84-b6c5-c33613cab145" providerId="ADAL" clId="{84270758-45F6-414B-BEEB-83209E3A7A0D}" dt="2024-07-30T02:35:59.598" v="7344" actId="207"/>
          <ac:spMkLst>
            <pc:docMk/>
            <pc:sldMk cId="0" sldId="273"/>
            <ac:spMk id="3081" creationId="{00000000-0000-0000-0000-000000000000}"/>
          </ac:spMkLst>
        </pc:spChg>
        <pc:spChg chg="mod">
          <ac:chgData name="Monica Gisela Dueñas Gomez" userId="67b8cd83-14b5-4f84-b6c5-c33613cab145" providerId="ADAL" clId="{84270758-45F6-414B-BEEB-83209E3A7A0D}" dt="2024-07-30T02:36:03.098" v="7345" actId="207"/>
          <ac:spMkLst>
            <pc:docMk/>
            <pc:sldMk cId="0" sldId="273"/>
            <ac:spMk id="3083" creationId="{00000000-0000-0000-0000-000000000000}"/>
          </ac:spMkLst>
        </pc:spChg>
        <pc:spChg chg="del">
          <ac:chgData name="Monica Gisela Dueñas Gomez" userId="67b8cd83-14b5-4f84-b6c5-c33613cab145" providerId="ADAL" clId="{84270758-45F6-414B-BEEB-83209E3A7A0D}" dt="2024-07-30T01:19:06.156" v="3685" actId="478"/>
          <ac:spMkLst>
            <pc:docMk/>
            <pc:sldMk cId="0" sldId="273"/>
            <ac:spMk id="3088" creationId="{00000000-0000-0000-0000-000000000000}"/>
          </ac:spMkLst>
        </pc:spChg>
      </pc:sldChg>
      <pc:sldChg chg="del">
        <pc:chgData name="Monica Gisela Dueñas Gomez" userId="67b8cd83-14b5-4f84-b6c5-c33613cab145" providerId="ADAL" clId="{84270758-45F6-414B-BEEB-83209E3A7A0D}" dt="2024-07-30T01:25:17.272" v="3813" actId="47"/>
        <pc:sldMkLst>
          <pc:docMk/>
          <pc:sldMk cId="2813297442" sldId="292"/>
        </pc:sldMkLst>
      </pc:sldChg>
      <pc:sldChg chg="addSp delSp modSp mod ord modClrScheme modCm chgLayout">
        <pc:chgData name="Monica Gisela Dueñas Gomez" userId="67b8cd83-14b5-4f84-b6c5-c33613cab145" providerId="ADAL" clId="{84270758-45F6-414B-BEEB-83209E3A7A0D}" dt="2024-08-02T16:24:51.181" v="13469" actId="1076"/>
        <pc:sldMkLst>
          <pc:docMk/>
          <pc:sldMk cId="997485898" sldId="500"/>
        </pc:sldMkLst>
        <pc:spChg chg="del">
          <ac:chgData name="Monica Gisela Dueñas Gomez" userId="67b8cd83-14b5-4f84-b6c5-c33613cab145" providerId="ADAL" clId="{84270758-45F6-414B-BEEB-83209E3A7A0D}" dt="2024-08-02T00:22:24.606" v="11602" actId="478"/>
          <ac:spMkLst>
            <pc:docMk/>
            <pc:sldMk cId="997485898" sldId="500"/>
            <ac:spMk id="2" creationId="{DAABA166-A8FB-FF72-4FC6-D59C59141AA7}"/>
          </ac:spMkLst>
        </pc:spChg>
        <pc:spChg chg="del">
          <ac:chgData name="Monica Gisela Dueñas Gomez" userId="67b8cd83-14b5-4f84-b6c5-c33613cab145" providerId="ADAL" clId="{84270758-45F6-414B-BEEB-83209E3A7A0D}" dt="2024-08-02T00:22:26.528" v="11604" actId="478"/>
          <ac:spMkLst>
            <pc:docMk/>
            <pc:sldMk cId="997485898" sldId="500"/>
            <ac:spMk id="3" creationId="{C8A7A1EA-F8C2-C875-B691-AF3AE9C3CD31}"/>
          </ac:spMkLst>
        </pc:spChg>
        <pc:spChg chg="add mod">
          <ac:chgData name="Monica Gisela Dueñas Gomez" userId="67b8cd83-14b5-4f84-b6c5-c33613cab145" providerId="ADAL" clId="{84270758-45F6-414B-BEEB-83209E3A7A0D}" dt="2024-08-02T16:14:36.637" v="13409" actId="1076"/>
          <ac:spMkLst>
            <pc:docMk/>
            <pc:sldMk cId="997485898" sldId="500"/>
            <ac:spMk id="7" creationId="{DC9F516F-4045-4639-8D31-AD94C2F8DE9E}"/>
          </ac:spMkLst>
        </pc:spChg>
        <pc:spChg chg="add mod">
          <ac:chgData name="Monica Gisela Dueñas Gomez" userId="67b8cd83-14b5-4f84-b6c5-c33613cab145" providerId="ADAL" clId="{84270758-45F6-414B-BEEB-83209E3A7A0D}" dt="2024-08-02T16:20:15.061" v="13437" actId="14100"/>
          <ac:spMkLst>
            <pc:docMk/>
            <pc:sldMk cId="997485898" sldId="500"/>
            <ac:spMk id="8" creationId="{CB7D5ED0-9B2C-40A2-92BA-442853A7CC27}"/>
          </ac:spMkLst>
        </pc:spChg>
        <pc:spChg chg="add mod">
          <ac:chgData name="Monica Gisela Dueñas Gomez" userId="67b8cd83-14b5-4f84-b6c5-c33613cab145" providerId="ADAL" clId="{84270758-45F6-414B-BEEB-83209E3A7A0D}" dt="2024-08-02T16:24:51.181" v="13469" actId="1076"/>
          <ac:spMkLst>
            <pc:docMk/>
            <pc:sldMk cId="997485898" sldId="500"/>
            <ac:spMk id="9" creationId="{D9D9F3A3-9543-475C-BCE2-426FC664031A}"/>
          </ac:spMkLst>
        </pc:spChg>
        <pc:picChg chg="del">
          <ac:chgData name="Monica Gisela Dueñas Gomez" userId="67b8cd83-14b5-4f84-b6c5-c33613cab145" providerId="ADAL" clId="{84270758-45F6-414B-BEEB-83209E3A7A0D}" dt="2024-08-02T00:22:25.545" v="11603" actId="478"/>
          <ac:picMkLst>
            <pc:docMk/>
            <pc:sldMk cId="997485898" sldId="500"/>
            <ac:picMk id="4" creationId="{5CC6DD36-B35F-10A7-5432-DE3B071E68E5}"/>
          </ac:picMkLst>
        </pc:picChg>
        <pc:picChg chg="add mod ord">
          <ac:chgData name="Monica Gisela Dueñas Gomez" userId="67b8cd83-14b5-4f84-b6c5-c33613cab145" providerId="ADAL" clId="{84270758-45F6-414B-BEEB-83209E3A7A0D}" dt="2024-08-02T00:22:36.453" v="11607" actId="166"/>
          <ac:picMkLst>
            <pc:docMk/>
            <pc:sldMk cId="997485898" sldId="500"/>
            <ac:picMk id="5" creationId="{DAADC4FC-FD7D-4E7A-9A61-52709896A9B2}"/>
          </ac:picMkLst>
        </pc:picChg>
        <pc:picChg chg="add mod">
          <ac:chgData name="Monica Gisela Dueñas Gomez" userId="67b8cd83-14b5-4f84-b6c5-c33613cab145" providerId="ADAL" clId="{84270758-45F6-414B-BEEB-83209E3A7A0D}" dt="2024-08-02T00:22:28.498" v="11605"/>
          <ac:picMkLst>
            <pc:docMk/>
            <pc:sldMk cId="997485898" sldId="500"/>
            <ac:picMk id="6" creationId="{30DB1820-1D44-464A-9B18-BECA21C6F2FE}"/>
          </ac:picMkLst>
        </pc:picChg>
      </pc:sldChg>
      <pc:sldChg chg="addCm">
        <pc:chgData name="Monica Gisela Dueñas Gomez" userId="67b8cd83-14b5-4f84-b6c5-c33613cab145" providerId="ADAL" clId="{84270758-45F6-414B-BEEB-83209E3A7A0D}" dt="2024-07-30T01:09:19.180" v="3329" actId="1589"/>
        <pc:sldMkLst>
          <pc:docMk/>
          <pc:sldMk cId="4155088485" sldId="536"/>
        </pc:sldMkLst>
      </pc:sldChg>
      <pc:sldChg chg="modNotesTx">
        <pc:chgData name="Monica Gisela Dueñas Gomez" userId="67b8cd83-14b5-4f84-b6c5-c33613cab145" providerId="ADAL" clId="{84270758-45F6-414B-BEEB-83209E3A7A0D}" dt="2024-07-30T00:23:15.224" v="1706" actId="20577"/>
        <pc:sldMkLst>
          <pc:docMk/>
          <pc:sldMk cId="147150202" sldId="537"/>
        </pc:sldMkLst>
      </pc:sldChg>
      <pc:sldChg chg="delSp modSp del mod">
        <pc:chgData name="Monica Gisela Dueñas Gomez" userId="67b8cd83-14b5-4f84-b6c5-c33613cab145" providerId="ADAL" clId="{84270758-45F6-414B-BEEB-83209E3A7A0D}" dt="2024-07-30T01:18:46.918" v="3682" actId="47"/>
        <pc:sldMkLst>
          <pc:docMk/>
          <pc:sldMk cId="3455867863" sldId="541"/>
        </pc:sldMkLst>
        <pc:spChg chg="del">
          <ac:chgData name="Monica Gisela Dueñas Gomez" userId="67b8cd83-14b5-4f84-b6c5-c33613cab145" providerId="ADAL" clId="{84270758-45F6-414B-BEEB-83209E3A7A0D}" dt="2024-07-30T01:18:09.801" v="3654" actId="21"/>
          <ac:spMkLst>
            <pc:docMk/>
            <pc:sldMk cId="3455867863" sldId="541"/>
            <ac:spMk id="4" creationId="{E59B3086-4D8D-420E-B9E7-53932A3771AA}"/>
          </ac:spMkLst>
        </pc:spChg>
        <pc:spChg chg="del mod">
          <ac:chgData name="Monica Gisela Dueñas Gomez" userId="67b8cd83-14b5-4f84-b6c5-c33613cab145" providerId="ADAL" clId="{84270758-45F6-414B-BEEB-83209E3A7A0D}" dt="2024-07-30T01:18:09.801" v="3654" actId="21"/>
          <ac:spMkLst>
            <pc:docMk/>
            <pc:sldMk cId="3455867863" sldId="541"/>
            <ac:spMk id="5" creationId="{9F53DF9C-CD9E-4222-A031-52E4E38DF953}"/>
          </ac:spMkLst>
        </pc:spChg>
        <pc:spChg chg="del mod">
          <ac:chgData name="Monica Gisela Dueñas Gomez" userId="67b8cd83-14b5-4f84-b6c5-c33613cab145" providerId="ADAL" clId="{84270758-45F6-414B-BEEB-83209E3A7A0D}" dt="2024-07-30T01:18:09.801" v="3654" actId="21"/>
          <ac:spMkLst>
            <pc:docMk/>
            <pc:sldMk cId="3455867863" sldId="541"/>
            <ac:spMk id="8" creationId="{52AAB110-0B14-4278-82B5-AF20F7F421F9}"/>
          </ac:spMkLst>
        </pc:spChg>
        <pc:spChg chg="del mod">
          <ac:chgData name="Monica Gisela Dueñas Gomez" userId="67b8cd83-14b5-4f84-b6c5-c33613cab145" providerId="ADAL" clId="{84270758-45F6-414B-BEEB-83209E3A7A0D}" dt="2024-07-30T01:18:09.801" v="3654" actId="21"/>
          <ac:spMkLst>
            <pc:docMk/>
            <pc:sldMk cId="3455867863" sldId="541"/>
            <ac:spMk id="9" creationId="{2A76F15F-9CE9-4708-91A3-45390D3BAABC}"/>
          </ac:spMkLst>
        </pc:spChg>
        <pc:spChg chg="del mod">
          <ac:chgData name="Monica Gisela Dueñas Gomez" userId="67b8cd83-14b5-4f84-b6c5-c33613cab145" providerId="ADAL" clId="{84270758-45F6-414B-BEEB-83209E3A7A0D}" dt="2024-07-30T01:18:09.801" v="3654" actId="21"/>
          <ac:spMkLst>
            <pc:docMk/>
            <pc:sldMk cId="3455867863" sldId="541"/>
            <ac:spMk id="14" creationId="{CF7DCE0D-AF3D-4C6D-8B29-F7A2579C13AC}"/>
          </ac:spMkLst>
        </pc:spChg>
        <pc:graphicFrameChg chg="del modGraphic">
          <ac:chgData name="Monica Gisela Dueñas Gomez" userId="67b8cd83-14b5-4f84-b6c5-c33613cab145" providerId="ADAL" clId="{84270758-45F6-414B-BEEB-83209E3A7A0D}" dt="2024-07-30T01:18:09.801" v="3654" actId="21"/>
          <ac:graphicFrameMkLst>
            <pc:docMk/>
            <pc:sldMk cId="3455867863" sldId="541"/>
            <ac:graphicFrameMk id="7" creationId="{83EC95E8-E9F3-49E6-9A9D-5D43B2C507DA}"/>
          </ac:graphicFrameMkLst>
        </pc:graphicFrameChg>
      </pc:sldChg>
      <pc:sldChg chg="addSp delSp modSp del mod">
        <pc:chgData name="Monica Gisela Dueñas Gomez" userId="67b8cd83-14b5-4f84-b6c5-c33613cab145" providerId="ADAL" clId="{84270758-45F6-414B-BEEB-83209E3A7A0D}" dt="2024-07-30T00:13:16.256" v="1094" actId="2696"/>
        <pc:sldMkLst>
          <pc:docMk/>
          <pc:sldMk cId="3182910105" sldId="590"/>
        </pc:sldMkLst>
        <pc:spChg chg="add del mod">
          <ac:chgData name="Monica Gisela Dueñas Gomez" userId="67b8cd83-14b5-4f84-b6c5-c33613cab145" providerId="ADAL" clId="{84270758-45F6-414B-BEEB-83209E3A7A0D}" dt="2024-07-30T00:12:30.690" v="1083"/>
          <ac:spMkLst>
            <pc:docMk/>
            <pc:sldMk cId="3182910105" sldId="590"/>
            <ac:spMk id="4" creationId="{3812FF89-3C12-4E37-A12A-20B141721E7F}"/>
          </ac:spMkLst>
        </pc:spChg>
        <pc:spChg chg="mod">
          <ac:chgData name="Monica Gisela Dueñas Gomez" userId="67b8cd83-14b5-4f84-b6c5-c33613cab145" providerId="ADAL" clId="{84270758-45F6-414B-BEEB-83209E3A7A0D}" dt="2024-07-30T00:12:27.780" v="1081" actId="20577"/>
          <ac:spMkLst>
            <pc:docMk/>
            <pc:sldMk cId="3182910105" sldId="590"/>
            <ac:spMk id="86" creationId="{470B16D5-EEC9-41AB-980F-D7C1A04E2A89}"/>
          </ac:spMkLst>
        </pc:spChg>
        <pc:picChg chg="add mod modCrop">
          <ac:chgData name="Monica Gisela Dueñas Gomez" userId="67b8cd83-14b5-4f84-b6c5-c33613cab145" providerId="ADAL" clId="{84270758-45F6-414B-BEEB-83209E3A7A0D}" dt="2024-07-30T00:09:06.023" v="996" actId="1076"/>
          <ac:picMkLst>
            <pc:docMk/>
            <pc:sldMk cId="3182910105" sldId="590"/>
            <ac:picMk id="3" creationId="{9B00E009-D9AE-47EE-B16D-0F5EB3B27754}"/>
          </ac:picMkLst>
        </pc:picChg>
        <pc:picChg chg="add mod modCrop">
          <ac:chgData name="Monica Gisela Dueñas Gomez" userId="67b8cd83-14b5-4f84-b6c5-c33613cab145" providerId="ADAL" clId="{84270758-45F6-414B-BEEB-83209E3A7A0D}" dt="2024-07-30T00:11:09.901" v="1025" actId="1038"/>
          <ac:picMkLst>
            <pc:docMk/>
            <pc:sldMk cId="3182910105" sldId="590"/>
            <ac:picMk id="6" creationId="{A06E1F7C-DEA3-457A-B434-9D65027BA4DF}"/>
          </ac:picMkLst>
        </pc:picChg>
      </pc:sldChg>
      <pc:sldChg chg="modSp mod">
        <pc:chgData name="Monica Gisela Dueñas Gomez" userId="67b8cd83-14b5-4f84-b6c5-c33613cab145" providerId="ADAL" clId="{84270758-45F6-414B-BEEB-83209E3A7A0D}" dt="2024-07-29T23:59:36.740" v="923" actId="207"/>
        <pc:sldMkLst>
          <pc:docMk/>
          <pc:sldMk cId="715675202" sldId="4996"/>
        </pc:sldMkLst>
        <pc:spChg chg="mod">
          <ac:chgData name="Monica Gisela Dueñas Gomez" userId="67b8cd83-14b5-4f84-b6c5-c33613cab145" providerId="ADAL" clId="{84270758-45F6-414B-BEEB-83209E3A7A0D}" dt="2024-07-29T23:59:36.740" v="923" actId="207"/>
          <ac:spMkLst>
            <pc:docMk/>
            <pc:sldMk cId="715675202" sldId="4996"/>
            <ac:spMk id="5" creationId="{8B2234F6-A812-EE68-F884-FBC35580E394}"/>
          </ac:spMkLst>
        </pc:spChg>
      </pc:sldChg>
      <pc:sldChg chg="addSp delSp modSp mod">
        <pc:chgData name="Monica Gisela Dueñas Gomez" userId="67b8cd83-14b5-4f84-b6c5-c33613cab145" providerId="ADAL" clId="{84270758-45F6-414B-BEEB-83209E3A7A0D}" dt="2024-07-29T23:58:39.646" v="922" actId="1076"/>
        <pc:sldMkLst>
          <pc:docMk/>
          <pc:sldMk cId="1108751379" sldId="5003"/>
        </pc:sldMkLst>
        <pc:spChg chg="add mod">
          <ac:chgData name="Monica Gisela Dueñas Gomez" userId="67b8cd83-14b5-4f84-b6c5-c33613cab145" providerId="ADAL" clId="{84270758-45F6-414B-BEEB-83209E3A7A0D}" dt="2024-07-29T23:58:15.126" v="921" actId="20577"/>
          <ac:spMkLst>
            <pc:docMk/>
            <pc:sldMk cId="1108751379" sldId="5003"/>
            <ac:spMk id="12" creationId="{45813274-F509-4A2F-8388-BFC50D62DA39}"/>
          </ac:spMkLst>
        </pc:spChg>
        <pc:grpChg chg="del">
          <ac:chgData name="Monica Gisela Dueñas Gomez" userId="67b8cd83-14b5-4f84-b6c5-c33613cab145" providerId="ADAL" clId="{84270758-45F6-414B-BEEB-83209E3A7A0D}" dt="2024-07-29T23:57:19.911" v="846" actId="478"/>
          <ac:grpSpMkLst>
            <pc:docMk/>
            <pc:sldMk cId="1108751379" sldId="5003"/>
            <ac:grpSpMk id="6" creationId="{99863627-C190-4F98-A0A2-52AA90F82F32}"/>
          </ac:grpSpMkLst>
        </pc:grpChg>
        <pc:picChg chg="add mod">
          <ac:chgData name="Monica Gisela Dueñas Gomez" userId="67b8cd83-14b5-4f84-b6c5-c33613cab145" providerId="ADAL" clId="{84270758-45F6-414B-BEEB-83209E3A7A0D}" dt="2024-07-29T23:58:39.646" v="922" actId="1076"/>
          <ac:picMkLst>
            <pc:docMk/>
            <pc:sldMk cId="1108751379" sldId="5003"/>
            <ac:picMk id="16" creationId="{1E1FC599-F781-4B44-8A71-6C32F0902297}"/>
          </ac:picMkLst>
        </pc:picChg>
      </pc:sldChg>
      <pc:sldChg chg="modSp del mod">
        <pc:chgData name="Monica Gisela Dueñas Gomez" userId="67b8cd83-14b5-4f84-b6c5-c33613cab145" providerId="ADAL" clId="{84270758-45F6-414B-BEEB-83209E3A7A0D}" dt="2024-08-02T00:22:56.237" v="11613" actId="2696"/>
        <pc:sldMkLst>
          <pc:docMk/>
          <pc:sldMk cId="421667376" sldId="5016"/>
        </pc:sldMkLst>
        <pc:spChg chg="mod">
          <ac:chgData name="Monica Gisela Dueñas Gomez" userId="67b8cd83-14b5-4f84-b6c5-c33613cab145" providerId="ADAL" clId="{84270758-45F6-414B-BEEB-83209E3A7A0D}" dt="2024-08-01T19:51:03.078" v="11238" actId="20577"/>
          <ac:spMkLst>
            <pc:docMk/>
            <pc:sldMk cId="421667376" sldId="5016"/>
            <ac:spMk id="4" creationId="{EFAC6FEE-4628-A2EC-BF02-615B6695F75B}"/>
          </ac:spMkLst>
        </pc:spChg>
        <pc:picChg chg="mod">
          <ac:chgData name="Monica Gisela Dueñas Gomez" userId="67b8cd83-14b5-4f84-b6c5-c33613cab145" providerId="ADAL" clId="{84270758-45F6-414B-BEEB-83209E3A7A0D}" dt="2024-08-02T00:22:45.150" v="11611" actId="1076"/>
          <ac:picMkLst>
            <pc:docMk/>
            <pc:sldMk cId="421667376" sldId="5016"/>
            <ac:picMk id="3" creationId="{824B010D-8D0F-C59F-119A-23913C9C76DB}"/>
          </ac:picMkLst>
        </pc:picChg>
      </pc:sldChg>
      <pc:sldChg chg="addSp modSp mod">
        <pc:chgData name="Monica Gisela Dueñas Gomez" userId="67b8cd83-14b5-4f84-b6c5-c33613cab145" providerId="ADAL" clId="{84270758-45F6-414B-BEEB-83209E3A7A0D}" dt="2024-07-30T00:00:27.065" v="930" actId="207"/>
        <pc:sldMkLst>
          <pc:docMk/>
          <pc:sldMk cId="3337987724" sldId="5018"/>
        </pc:sldMkLst>
        <pc:spChg chg="mod">
          <ac:chgData name="Monica Gisela Dueñas Gomez" userId="67b8cd83-14b5-4f84-b6c5-c33613cab145" providerId="ADAL" clId="{84270758-45F6-414B-BEEB-83209E3A7A0D}" dt="2024-07-30T00:00:27.065" v="930" actId="207"/>
          <ac:spMkLst>
            <pc:docMk/>
            <pc:sldMk cId="3337987724" sldId="5018"/>
            <ac:spMk id="18" creationId="{4BB4C4CA-278D-9D8C-7CD6-A5A8A019A77E}"/>
          </ac:spMkLst>
        </pc:spChg>
        <pc:spChg chg="add mod">
          <ac:chgData name="Monica Gisela Dueñas Gomez" userId="67b8cd83-14b5-4f84-b6c5-c33613cab145" providerId="ADAL" clId="{84270758-45F6-414B-BEEB-83209E3A7A0D}" dt="2024-07-30T00:00:24.774" v="929" actId="571"/>
          <ac:spMkLst>
            <pc:docMk/>
            <pc:sldMk cId="3337987724" sldId="5018"/>
            <ac:spMk id="25" creationId="{984B542E-4415-4365-9927-6E8222AD998C}"/>
          </ac:spMkLst>
        </pc:spChg>
        <pc:spChg chg="add mod">
          <ac:chgData name="Monica Gisela Dueñas Gomez" userId="67b8cd83-14b5-4f84-b6c5-c33613cab145" providerId="ADAL" clId="{84270758-45F6-414B-BEEB-83209E3A7A0D}" dt="2024-07-30T00:00:24.774" v="929" actId="571"/>
          <ac:spMkLst>
            <pc:docMk/>
            <pc:sldMk cId="3337987724" sldId="5018"/>
            <ac:spMk id="26" creationId="{8F02EF53-9599-479C-8DC0-58D86CE73B3F}"/>
          </ac:spMkLst>
        </pc:spChg>
        <pc:spChg chg="add mod">
          <ac:chgData name="Monica Gisela Dueñas Gomez" userId="67b8cd83-14b5-4f84-b6c5-c33613cab145" providerId="ADAL" clId="{84270758-45F6-414B-BEEB-83209E3A7A0D}" dt="2024-07-30T00:00:24.774" v="929" actId="571"/>
          <ac:spMkLst>
            <pc:docMk/>
            <pc:sldMk cId="3337987724" sldId="5018"/>
            <ac:spMk id="28" creationId="{16D9D225-3B20-49CE-8178-878DC54572E9}"/>
          </ac:spMkLst>
        </pc:spChg>
        <pc:spChg chg="add mod">
          <ac:chgData name="Monica Gisela Dueñas Gomez" userId="67b8cd83-14b5-4f84-b6c5-c33613cab145" providerId="ADAL" clId="{84270758-45F6-414B-BEEB-83209E3A7A0D}" dt="2024-07-30T00:00:24.774" v="929" actId="571"/>
          <ac:spMkLst>
            <pc:docMk/>
            <pc:sldMk cId="3337987724" sldId="5018"/>
            <ac:spMk id="30" creationId="{E219B200-8535-413F-8F70-B6F4A8359F51}"/>
          </ac:spMkLst>
        </pc:spChg>
        <pc:spChg chg="mod">
          <ac:chgData name="Monica Gisela Dueñas Gomez" userId="67b8cd83-14b5-4f84-b6c5-c33613cab145" providerId="ADAL" clId="{84270758-45F6-414B-BEEB-83209E3A7A0D}" dt="2024-07-30T00:00:27.065" v="930" actId="207"/>
          <ac:spMkLst>
            <pc:docMk/>
            <pc:sldMk cId="3337987724" sldId="5018"/>
            <ac:spMk id="37" creationId="{BDA71471-6F5E-0150-B8A3-7786D26E671B}"/>
          </ac:spMkLst>
        </pc:spChg>
        <pc:spChg chg="mod">
          <ac:chgData name="Monica Gisela Dueñas Gomez" userId="67b8cd83-14b5-4f84-b6c5-c33613cab145" providerId="ADAL" clId="{84270758-45F6-414B-BEEB-83209E3A7A0D}" dt="2024-07-30T00:00:27.065" v="930" actId="207"/>
          <ac:spMkLst>
            <pc:docMk/>
            <pc:sldMk cId="3337987724" sldId="5018"/>
            <ac:spMk id="39" creationId="{C451BDB0-F6EF-F124-6EBB-8F8637003042}"/>
          </ac:spMkLst>
        </pc:spChg>
        <pc:spChg chg="mod">
          <ac:chgData name="Monica Gisela Dueñas Gomez" userId="67b8cd83-14b5-4f84-b6c5-c33613cab145" providerId="ADAL" clId="{84270758-45F6-414B-BEEB-83209E3A7A0D}" dt="2024-07-30T00:00:27.065" v="930" actId="207"/>
          <ac:spMkLst>
            <pc:docMk/>
            <pc:sldMk cId="3337987724" sldId="5018"/>
            <ac:spMk id="40" creationId="{B9BCDDB3-6B01-65C9-57CC-2B82BFC477F1}"/>
          </ac:spMkLst>
        </pc:spChg>
      </pc:sldChg>
      <pc:sldChg chg="addSp delSp modSp mod">
        <pc:chgData name="Monica Gisela Dueñas Gomez" userId="67b8cd83-14b5-4f84-b6c5-c33613cab145" providerId="ADAL" clId="{84270758-45F6-414B-BEEB-83209E3A7A0D}" dt="2024-07-30T00:00:16.642" v="927" actId="207"/>
        <pc:sldMkLst>
          <pc:docMk/>
          <pc:sldMk cId="1522456747" sldId="5019"/>
        </pc:sldMkLst>
        <pc:spChg chg="mod">
          <ac:chgData name="Monica Gisela Dueñas Gomez" userId="67b8cd83-14b5-4f84-b6c5-c33613cab145" providerId="ADAL" clId="{84270758-45F6-414B-BEEB-83209E3A7A0D}" dt="2024-07-30T00:00:16.642" v="927" actId="207"/>
          <ac:spMkLst>
            <pc:docMk/>
            <pc:sldMk cId="1522456747" sldId="5019"/>
            <ac:spMk id="3" creationId="{81BCF1E6-ED71-2C40-87F4-8DB83B8167D9}"/>
          </ac:spMkLst>
        </pc:spChg>
        <pc:spChg chg="mod">
          <ac:chgData name="Monica Gisela Dueñas Gomez" userId="67b8cd83-14b5-4f84-b6c5-c33613cab145" providerId="ADAL" clId="{84270758-45F6-414B-BEEB-83209E3A7A0D}" dt="2024-07-30T00:00:16.642" v="927" actId="207"/>
          <ac:spMkLst>
            <pc:docMk/>
            <pc:sldMk cId="1522456747" sldId="5019"/>
            <ac:spMk id="4" creationId="{0049B08C-B4BA-A36F-D8FE-44BBFE8A136C}"/>
          </ac:spMkLst>
        </pc:spChg>
        <pc:spChg chg="mod">
          <ac:chgData name="Monica Gisela Dueñas Gomez" userId="67b8cd83-14b5-4f84-b6c5-c33613cab145" providerId="ADAL" clId="{84270758-45F6-414B-BEEB-83209E3A7A0D}" dt="2024-07-30T00:00:16.642" v="927" actId="207"/>
          <ac:spMkLst>
            <pc:docMk/>
            <pc:sldMk cId="1522456747" sldId="5019"/>
            <ac:spMk id="6" creationId="{C869AFED-058F-D7EC-9075-AAC83102AEA7}"/>
          </ac:spMkLst>
        </pc:spChg>
        <pc:spChg chg="del">
          <ac:chgData name="Monica Gisela Dueñas Gomez" userId="67b8cd83-14b5-4f84-b6c5-c33613cab145" providerId="ADAL" clId="{84270758-45F6-414B-BEEB-83209E3A7A0D}" dt="2024-07-29T22:56:37.893" v="1" actId="478"/>
          <ac:spMkLst>
            <pc:docMk/>
            <pc:sldMk cId="1522456747" sldId="5019"/>
            <ac:spMk id="8" creationId="{BA75F6A0-BE47-7C59-5AE3-C7ECD4035C22}"/>
          </ac:spMkLst>
        </pc:spChg>
        <pc:spChg chg="add mod">
          <ac:chgData name="Monica Gisela Dueñas Gomez" userId="67b8cd83-14b5-4f84-b6c5-c33613cab145" providerId="ADAL" clId="{84270758-45F6-414B-BEEB-83209E3A7A0D}" dt="2024-07-30T00:00:16.642" v="927" actId="207"/>
          <ac:spMkLst>
            <pc:docMk/>
            <pc:sldMk cId="1522456747" sldId="5019"/>
            <ac:spMk id="21" creationId="{32B1E1EE-A861-423D-A9F4-9A2C35EC9E1E}"/>
          </ac:spMkLst>
        </pc:spChg>
        <pc:spChg chg="add mod">
          <ac:chgData name="Monica Gisela Dueñas Gomez" userId="67b8cd83-14b5-4f84-b6c5-c33613cab145" providerId="ADAL" clId="{84270758-45F6-414B-BEEB-83209E3A7A0D}" dt="2024-07-29T22:56:47.261" v="5" actId="1076"/>
          <ac:spMkLst>
            <pc:docMk/>
            <pc:sldMk cId="1522456747" sldId="5019"/>
            <ac:spMk id="23" creationId="{C425D2EC-BE96-4272-99FB-196F1AD19599}"/>
          </ac:spMkLst>
        </pc:spChg>
        <pc:picChg chg="add mod">
          <ac:chgData name="Monica Gisela Dueñas Gomez" userId="67b8cd83-14b5-4f84-b6c5-c33613cab145" providerId="ADAL" clId="{84270758-45F6-414B-BEEB-83209E3A7A0D}" dt="2024-07-29T22:56:47.261" v="5" actId="1076"/>
          <ac:picMkLst>
            <pc:docMk/>
            <pc:sldMk cId="1522456747" sldId="5019"/>
            <ac:picMk id="22" creationId="{AA0DCDAA-9745-4082-A4F7-5E5399600D7E}"/>
          </ac:picMkLst>
        </pc:picChg>
        <pc:picChg chg="del">
          <ac:chgData name="Monica Gisela Dueñas Gomez" userId="67b8cd83-14b5-4f84-b6c5-c33613cab145" providerId="ADAL" clId="{84270758-45F6-414B-BEEB-83209E3A7A0D}" dt="2024-07-29T22:56:38.752" v="3" actId="478"/>
          <ac:picMkLst>
            <pc:docMk/>
            <pc:sldMk cId="1522456747" sldId="5019"/>
            <ac:picMk id="34" creationId="{39BDE8EC-E754-32CD-D267-E96F1F60F09A}"/>
          </ac:picMkLst>
        </pc:picChg>
        <pc:picChg chg="del">
          <ac:chgData name="Monica Gisela Dueñas Gomez" userId="67b8cd83-14b5-4f84-b6c5-c33613cab145" providerId="ADAL" clId="{84270758-45F6-414B-BEEB-83209E3A7A0D}" dt="2024-07-29T22:56:38.325" v="2" actId="478"/>
          <ac:picMkLst>
            <pc:docMk/>
            <pc:sldMk cId="1522456747" sldId="5019"/>
            <ac:picMk id="3074" creationId="{A6D519BA-B678-1D79-C577-E04127388633}"/>
          </ac:picMkLst>
        </pc:picChg>
      </pc:sldChg>
      <pc:sldChg chg="modSp mod">
        <pc:chgData name="Monica Gisela Dueñas Gomez" userId="67b8cd83-14b5-4f84-b6c5-c33613cab145" providerId="ADAL" clId="{84270758-45F6-414B-BEEB-83209E3A7A0D}" dt="2024-07-30T00:00:04.124" v="926" actId="207"/>
        <pc:sldMkLst>
          <pc:docMk/>
          <pc:sldMk cId="83740609" sldId="5105"/>
        </pc:sldMkLst>
        <pc:spChg chg="mod">
          <ac:chgData name="Monica Gisela Dueñas Gomez" userId="67b8cd83-14b5-4f84-b6c5-c33613cab145" providerId="ADAL" clId="{84270758-45F6-414B-BEEB-83209E3A7A0D}" dt="2024-07-29T23:59:44.329" v="924" actId="207"/>
          <ac:spMkLst>
            <pc:docMk/>
            <pc:sldMk cId="83740609" sldId="5105"/>
            <ac:spMk id="17" creationId="{5A1E948A-A57E-498C-8124-FA74DD5DE253}"/>
          </ac:spMkLst>
        </pc:spChg>
        <pc:spChg chg="mod">
          <ac:chgData name="Monica Gisela Dueñas Gomez" userId="67b8cd83-14b5-4f84-b6c5-c33613cab145" providerId="ADAL" clId="{84270758-45F6-414B-BEEB-83209E3A7A0D}" dt="2024-07-30T00:00:01.668" v="925" actId="207"/>
          <ac:spMkLst>
            <pc:docMk/>
            <pc:sldMk cId="83740609" sldId="5105"/>
            <ac:spMk id="21" creationId="{48F55F5D-5D23-4C70-8F3A-106542CCDCC9}"/>
          </ac:spMkLst>
        </pc:spChg>
        <pc:spChg chg="mod">
          <ac:chgData name="Monica Gisela Dueñas Gomez" userId="67b8cd83-14b5-4f84-b6c5-c33613cab145" providerId="ADAL" clId="{84270758-45F6-414B-BEEB-83209E3A7A0D}" dt="2024-07-30T00:00:04.124" v="926" actId="207"/>
          <ac:spMkLst>
            <pc:docMk/>
            <pc:sldMk cId="83740609" sldId="5105"/>
            <ac:spMk id="25" creationId="{393117CF-106A-4D95-A49C-C35655752DAD}"/>
          </ac:spMkLst>
        </pc:spChg>
      </pc:sldChg>
      <pc:sldChg chg="modSp mod">
        <pc:chgData name="Monica Gisela Dueñas Gomez" userId="67b8cd83-14b5-4f84-b6c5-c33613cab145" providerId="ADAL" clId="{84270758-45F6-414B-BEEB-83209E3A7A0D}" dt="2024-07-29T22:54:15.019" v="0" actId="1076"/>
        <pc:sldMkLst>
          <pc:docMk/>
          <pc:sldMk cId="1061148198" sldId="5107"/>
        </pc:sldMkLst>
        <pc:picChg chg="mod">
          <ac:chgData name="Monica Gisela Dueñas Gomez" userId="67b8cd83-14b5-4f84-b6c5-c33613cab145" providerId="ADAL" clId="{84270758-45F6-414B-BEEB-83209E3A7A0D}" dt="2024-07-29T22:54:15.019" v="0" actId="1076"/>
          <ac:picMkLst>
            <pc:docMk/>
            <pc:sldMk cId="1061148198" sldId="5107"/>
            <ac:picMk id="5" creationId="{E0302286-7016-CE44-0778-8769430A07FA}"/>
          </ac:picMkLst>
        </pc:picChg>
      </pc:sldChg>
      <pc:sldChg chg="modSp mod">
        <pc:chgData name="Monica Gisela Dueñas Gomez" userId="67b8cd83-14b5-4f84-b6c5-c33613cab145" providerId="ADAL" clId="{84270758-45F6-414B-BEEB-83209E3A7A0D}" dt="2024-08-02T15:03:07.286" v="12614" actId="20577"/>
        <pc:sldMkLst>
          <pc:docMk/>
          <pc:sldMk cId="1429237473" sldId="5109"/>
        </pc:sldMkLst>
        <pc:spChg chg="mod">
          <ac:chgData name="Monica Gisela Dueñas Gomez" userId="67b8cd83-14b5-4f84-b6c5-c33613cab145" providerId="ADAL" clId="{84270758-45F6-414B-BEEB-83209E3A7A0D}" dt="2024-08-02T15:03:07.286" v="12614" actId="20577"/>
          <ac:spMkLst>
            <pc:docMk/>
            <pc:sldMk cId="1429237473" sldId="5109"/>
            <ac:spMk id="70" creationId="{979D91DA-C19D-7C90-E926-FE4303E68CE8}"/>
          </ac:spMkLst>
        </pc:spChg>
      </pc:sldChg>
      <pc:sldChg chg="addSp delSp modSp mod">
        <pc:chgData name="Monica Gisela Dueñas Gomez" userId="67b8cd83-14b5-4f84-b6c5-c33613cab145" providerId="ADAL" clId="{84270758-45F6-414B-BEEB-83209E3A7A0D}" dt="2024-07-30T00:36:37.235" v="1921" actId="1076"/>
        <pc:sldMkLst>
          <pc:docMk/>
          <pc:sldMk cId="911850063" sldId="5118"/>
        </pc:sldMkLst>
        <pc:spChg chg="mod">
          <ac:chgData name="Monica Gisela Dueñas Gomez" userId="67b8cd83-14b5-4f84-b6c5-c33613cab145" providerId="ADAL" clId="{84270758-45F6-414B-BEEB-83209E3A7A0D}" dt="2024-07-30T00:12:53.798" v="1091" actId="14100"/>
          <ac:spMkLst>
            <pc:docMk/>
            <pc:sldMk cId="911850063" sldId="5118"/>
            <ac:spMk id="6" creationId="{7FA95003-30A5-F2CC-69BA-B7F054C04C96}"/>
          </ac:spMkLst>
        </pc:spChg>
        <pc:spChg chg="add mod">
          <ac:chgData name="Monica Gisela Dueñas Gomez" userId="67b8cd83-14b5-4f84-b6c5-c33613cab145" providerId="ADAL" clId="{84270758-45F6-414B-BEEB-83209E3A7A0D}" dt="2024-07-30T00:36:37.235" v="1921" actId="1076"/>
          <ac:spMkLst>
            <pc:docMk/>
            <pc:sldMk cId="911850063" sldId="5118"/>
            <ac:spMk id="8" creationId="{0C2F8C11-B6CF-4054-BEE3-17E0C68CFFE2}"/>
          </ac:spMkLst>
        </pc:spChg>
        <pc:spChg chg="mod">
          <ac:chgData name="Monica Gisela Dueñas Gomez" userId="67b8cd83-14b5-4f84-b6c5-c33613cab145" providerId="ADAL" clId="{84270758-45F6-414B-BEEB-83209E3A7A0D}" dt="2024-07-30T00:15:05.877" v="1156" actId="20577"/>
          <ac:spMkLst>
            <pc:docMk/>
            <pc:sldMk cId="911850063" sldId="5118"/>
            <ac:spMk id="16" creationId="{03054E2E-0D56-1EC6-3320-20C43B5D384F}"/>
          </ac:spMkLst>
        </pc:spChg>
        <pc:spChg chg="del">
          <ac:chgData name="Monica Gisela Dueñas Gomez" userId="67b8cd83-14b5-4f84-b6c5-c33613cab145" providerId="ADAL" clId="{84270758-45F6-414B-BEEB-83209E3A7A0D}" dt="2024-07-30T00:12:39.260" v="1085" actId="478"/>
          <ac:spMkLst>
            <pc:docMk/>
            <pc:sldMk cId="911850063" sldId="5118"/>
            <ac:spMk id="17" creationId="{624DC40C-D29C-4081-EECC-584F4A3BBEF9}"/>
          </ac:spMkLst>
        </pc:spChg>
        <pc:picChg chg="add mod">
          <ac:chgData name="Monica Gisela Dueñas Gomez" userId="67b8cd83-14b5-4f84-b6c5-c33613cab145" providerId="ADAL" clId="{84270758-45F6-414B-BEEB-83209E3A7A0D}" dt="2024-07-30T00:13:06.446" v="1093" actId="1076"/>
          <ac:picMkLst>
            <pc:docMk/>
            <pc:sldMk cId="911850063" sldId="5118"/>
            <ac:picMk id="7" creationId="{548D757B-3E85-4DAB-A86D-14352DB8B27C}"/>
          </ac:picMkLst>
        </pc:picChg>
      </pc:sldChg>
      <pc:sldChg chg="del">
        <pc:chgData name="Monica Gisela Dueñas Gomez" userId="67b8cd83-14b5-4f84-b6c5-c33613cab145" providerId="ADAL" clId="{84270758-45F6-414B-BEEB-83209E3A7A0D}" dt="2024-07-30T00:35:12.887" v="1867" actId="47"/>
        <pc:sldMkLst>
          <pc:docMk/>
          <pc:sldMk cId="2419532773" sldId="5121"/>
        </pc:sldMkLst>
      </pc:sldChg>
      <pc:sldChg chg="del">
        <pc:chgData name="Monica Gisela Dueñas Gomez" userId="67b8cd83-14b5-4f84-b6c5-c33613cab145" providerId="ADAL" clId="{84270758-45F6-414B-BEEB-83209E3A7A0D}" dt="2024-07-30T00:35:13.342" v="1868" actId="47"/>
        <pc:sldMkLst>
          <pc:docMk/>
          <pc:sldMk cId="2291044514" sldId="5122"/>
        </pc:sldMkLst>
      </pc:sldChg>
      <pc:sldChg chg="del">
        <pc:chgData name="Monica Gisela Dueñas Gomez" userId="67b8cd83-14b5-4f84-b6c5-c33613cab145" providerId="ADAL" clId="{84270758-45F6-414B-BEEB-83209E3A7A0D}" dt="2024-07-30T00:35:13.728" v="1869" actId="47"/>
        <pc:sldMkLst>
          <pc:docMk/>
          <pc:sldMk cId="905582254" sldId="5123"/>
        </pc:sldMkLst>
      </pc:sldChg>
      <pc:sldChg chg="del">
        <pc:chgData name="Monica Gisela Dueñas Gomez" userId="67b8cd83-14b5-4f84-b6c5-c33613cab145" providerId="ADAL" clId="{84270758-45F6-414B-BEEB-83209E3A7A0D}" dt="2024-07-30T00:35:14.926" v="1871" actId="47"/>
        <pc:sldMkLst>
          <pc:docMk/>
          <pc:sldMk cId="3543990416" sldId="5124"/>
        </pc:sldMkLst>
      </pc:sldChg>
      <pc:sldChg chg="del">
        <pc:chgData name="Monica Gisela Dueñas Gomez" userId="67b8cd83-14b5-4f84-b6c5-c33613cab145" providerId="ADAL" clId="{84270758-45F6-414B-BEEB-83209E3A7A0D}" dt="2024-07-30T00:35:16.498" v="1872" actId="47"/>
        <pc:sldMkLst>
          <pc:docMk/>
          <pc:sldMk cId="36023691" sldId="5125"/>
        </pc:sldMkLst>
      </pc:sldChg>
      <pc:sldChg chg="delSp del mod">
        <pc:chgData name="Monica Gisela Dueñas Gomez" userId="67b8cd83-14b5-4f84-b6c5-c33613cab145" providerId="ADAL" clId="{84270758-45F6-414B-BEEB-83209E3A7A0D}" dt="2024-07-30T00:35:45.028" v="1876" actId="47"/>
        <pc:sldMkLst>
          <pc:docMk/>
          <pc:sldMk cId="1023527841" sldId="5126"/>
        </pc:sldMkLst>
        <pc:spChg chg="del">
          <ac:chgData name="Monica Gisela Dueñas Gomez" userId="67b8cd83-14b5-4f84-b6c5-c33613cab145" providerId="ADAL" clId="{84270758-45F6-414B-BEEB-83209E3A7A0D}" dt="2024-07-30T00:35:22.303" v="1873" actId="478"/>
          <ac:spMkLst>
            <pc:docMk/>
            <pc:sldMk cId="1023527841" sldId="5126"/>
            <ac:spMk id="5" creationId="{1E0855D1-2EC5-DBA8-A105-531A2E440F90}"/>
          </ac:spMkLst>
        </pc:spChg>
      </pc:sldChg>
      <pc:sldChg chg="del">
        <pc:chgData name="Monica Gisela Dueñas Gomez" userId="67b8cd83-14b5-4f84-b6c5-c33613cab145" providerId="ADAL" clId="{84270758-45F6-414B-BEEB-83209E3A7A0D}" dt="2024-07-30T00:35:14.508" v="1870" actId="47"/>
        <pc:sldMkLst>
          <pc:docMk/>
          <pc:sldMk cId="2507394372" sldId="5127"/>
        </pc:sldMkLst>
      </pc:sldChg>
      <pc:sldChg chg="addSp delSp modSp add mod">
        <pc:chgData name="Monica Gisela Dueñas Gomez" userId="67b8cd83-14b5-4f84-b6c5-c33613cab145" providerId="ADAL" clId="{84270758-45F6-414B-BEEB-83209E3A7A0D}" dt="2024-07-30T00:39:17.041" v="1983" actId="20577"/>
        <pc:sldMkLst>
          <pc:docMk/>
          <pc:sldMk cId="2337973409" sldId="5128"/>
        </pc:sldMkLst>
        <pc:spChg chg="mod">
          <ac:chgData name="Monica Gisela Dueñas Gomez" userId="67b8cd83-14b5-4f84-b6c5-c33613cab145" providerId="ADAL" clId="{84270758-45F6-414B-BEEB-83209E3A7A0D}" dt="2024-07-30T00:22:53.311" v="1704" actId="14100"/>
          <ac:spMkLst>
            <pc:docMk/>
            <pc:sldMk cId="2337973409" sldId="5128"/>
            <ac:spMk id="6" creationId="{7FA95003-30A5-F2CC-69BA-B7F054C04C96}"/>
          </ac:spMkLst>
        </pc:spChg>
        <pc:spChg chg="mod">
          <ac:chgData name="Monica Gisela Dueñas Gomez" userId="67b8cd83-14b5-4f84-b6c5-c33613cab145" providerId="ADAL" clId="{84270758-45F6-414B-BEEB-83209E3A7A0D}" dt="2024-07-30T00:27:30.377" v="1776" actId="12"/>
          <ac:spMkLst>
            <pc:docMk/>
            <pc:sldMk cId="2337973409" sldId="5128"/>
            <ac:spMk id="8" creationId="{0C2F8C11-B6CF-4054-BEE3-17E0C68CFFE2}"/>
          </ac:spMkLst>
        </pc:spChg>
        <pc:spChg chg="mod">
          <ac:chgData name="Monica Gisela Dueñas Gomez" userId="67b8cd83-14b5-4f84-b6c5-c33613cab145" providerId="ADAL" clId="{84270758-45F6-414B-BEEB-83209E3A7A0D}" dt="2024-07-30T00:39:17.041" v="1983" actId="20577"/>
          <ac:spMkLst>
            <pc:docMk/>
            <pc:sldMk cId="2337973409" sldId="5128"/>
            <ac:spMk id="16" creationId="{03054E2E-0D56-1EC6-3320-20C43B5D384F}"/>
          </ac:spMkLst>
        </pc:spChg>
        <pc:picChg chg="add mod ord modCrop">
          <ac:chgData name="Monica Gisela Dueñas Gomez" userId="67b8cd83-14b5-4f84-b6c5-c33613cab145" providerId="ADAL" clId="{84270758-45F6-414B-BEEB-83209E3A7A0D}" dt="2024-07-30T00:22:46.966" v="1703" actId="167"/>
          <ac:picMkLst>
            <pc:docMk/>
            <pc:sldMk cId="2337973409" sldId="5128"/>
            <ac:picMk id="3" creationId="{128ADDB6-BA39-48D5-B12C-B74170E354EB}"/>
          </ac:picMkLst>
        </pc:picChg>
        <pc:picChg chg="del">
          <ac:chgData name="Monica Gisela Dueñas Gomez" userId="67b8cd83-14b5-4f84-b6c5-c33613cab145" providerId="ADAL" clId="{84270758-45F6-414B-BEEB-83209E3A7A0D}" dt="2024-07-30T00:21:43.396" v="1659" actId="478"/>
          <ac:picMkLst>
            <pc:docMk/>
            <pc:sldMk cId="2337973409" sldId="5128"/>
            <ac:picMk id="7" creationId="{548D757B-3E85-4DAB-A86D-14352DB8B27C}"/>
          </ac:picMkLst>
        </pc:picChg>
      </pc:sldChg>
      <pc:sldChg chg="addSp delSp modSp add mod ord">
        <pc:chgData name="Monica Gisela Dueñas Gomez" userId="67b8cd83-14b5-4f84-b6c5-c33613cab145" providerId="ADAL" clId="{84270758-45F6-414B-BEEB-83209E3A7A0D}" dt="2024-07-30T02:43:17.645" v="7689" actId="1076"/>
        <pc:sldMkLst>
          <pc:docMk/>
          <pc:sldMk cId="2693558845" sldId="5129"/>
        </pc:sldMkLst>
        <pc:spChg chg="mod">
          <ac:chgData name="Monica Gisela Dueñas Gomez" userId="67b8cd83-14b5-4f84-b6c5-c33613cab145" providerId="ADAL" clId="{84270758-45F6-414B-BEEB-83209E3A7A0D}" dt="2024-07-30T00:28:43.781" v="1805" actId="1076"/>
          <ac:spMkLst>
            <pc:docMk/>
            <pc:sldMk cId="2693558845" sldId="5129"/>
            <ac:spMk id="2" creationId="{21F3D56F-F54A-487E-4A36-A60D384C2BF0}"/>
          </ac:spMkLst>
        </pc:spChg>
        <pc:spChg chg="del">
          <ac:chgData name="Monica Gisela Dueñas Gomez" userId="67b8cd83-14b5-4f84-b6c5-c33613cab145" providerId="ADAL" clId="{84270758-45F6-414B-BEEB-83209E3A7A0D}" dt="2024-07-30T00:25:38.853" v="1721" actId="478"/>
          <ac:spMkLst>
            <pc:docMk/>
            <pc:sldMk cId="2693558845" sldId="5129"/>
            <ac:spMk id="3" creationId="{34DE015F-ECAE-14EC-A1C6-3A65D6EE2C46}"/>
          </ac:spMkLst>
        </pc:spChg>
        <pc:spChg chg="del">
          <ac:chgData name="Monica Gisela Dueñas Gomez" userId="67b8cd83-14b5-4f84-b6c5-c33613cab145" providerId="ADAL" clId="{84270758-45F6-414B-BEEB-83209E3A7A0D}" dt="2024-07-30T00:29:46.095" v="1808" actId="478"/>
          <ac:spMkLst>
            <pc:docMk/>
            <pc:sldMk cId="2693558845" sldId="5129"/>
            <ac:spMk id="5" creationId="{8B2234F6-A812-EE68-F884-FBC35580E394}"/>
          </ac:spMkLst>
        </pc:spChg>
        <pc:spChg chg="del">
          <ac:chgData name="Monica Gisela Dueñas Gomez" userId="67b8cd83-14b5-4f84-b6c5-c33613cab145" providerId="ADAL" clId="{84270758-45F6-414B-BEEB-83209E3A7A0D}" dt="2024-07-30T00:25:59.132" v="1727" actId="478"/>
          <ac:spMkLst>
            <pc:docMk/>
            <pc:sldMk cId="2693558845" sldId="5129"/>
            <ac:spMk id="6" creationId="{C2DDB3D7-31BA-31DA-8AEB-E8F743A41232}"/>
          </ac:spMkLst>
        </pc:spChg>
        <pc:spChg chg="add mod">
          <ac:chgData name="Monica Gisela Dueñas Gomez" userId="67b8cd83-14b5-4f84-b6c5-c33613cab145" providerId="ADAL" clId="{84270758-45F6-414B-BEEB-83209E3A7A0D}" dt="2024-07-30T00:28:48.589" v="1806" actId="1076"/>
          <ac:spMkLst>
            <pc:docMk/>
            <pc:sldMk cId="2693558845" sldId="5129"/>
            <ac:spMk id="7" creationId="{2A6E13AD-6CDF-4661-8483-5A00AFF9F8FA}"/>
          </ac:spMkLst>
        </pc:spChg>
        <pc:spChg chg="add mod">
          <ac:chgData name="Monica Gisela Dueñas Gomez" userId="67b8cd83-14b5-4f84-b6c5-c33613cab145" providerId="ADAL" clId="{84270758-45F6-414B-BEEB-83209E3A7A0D}" dt="2024-07-30T00:41:58.636" v="1984" actId="1076"/>
          <ac:spMkLst>
            <pc:docMk/>
            <pc:sldMk cId="2693558845" sldId="5129"/>
            <ac:spMk id="8" creationId="{52BC7B3B-62FA-455A-AEB5-9816E4B7A33F}"/>
          </ac:spMkLst>
        </pc:spChg>
        <pc:spChg chg="add mod">
          <ac:chgData name="Monica Gisela Dueñas Gomez" userId="67b8cd83-14b5-4f84-b6c5-c33613cab145" providerId="ADAL" clId="{84270758-45F6-414B-BEEB-83209E3A7A0D}" dt="2024-07-30T02:43:17.645" v="7689" actId="1076"/>
          <ac:spMkLst>
            <pc:docMk/>
            <pc:sldMk cId="2693558845" sldId="5129"/>
            <ac:spMk id="9" creationId="{9CA3188B-8E37-451C-8A1C-4DD547D0CF9B}"/>
          </ac:spMkLst>
        </pc:spChg>
        <pc:spChg chg="add mod">
          <ac:chgData name="Monica Gisela Dueñas Gomez" userId="67b8cd83-14b5-4f84-b6c5-c33613cab145" providerId="ADAL" clId="{84270758-45F6-414B-BEEB-83209E3A7A0D}" dt="2024-07-30T01:05:55.091" v="3121" actId="1076"/>
          <ac:spMkLst>
            <pc:docMk/>
            <pc:sldMk cId="2693558845" sldId="5129"/>
            <ac:spMk id="10" creationId="{8BD2D63D-3ABF-429D-9AC4-AB972B4BDB46}"/>
          </ac:spMkLst>
        </pc:spChg>
      </pc:sldChg>
      <pc:sldChg chg="addSp delSp modSp add mod modClrScheme modCm chgLayout">
        <pc:chgData name="Monica Gisela Dueñas Gomez" userId="67b8cd83-14b5-4f84-b6c5-c33613cab145" providerId="ADAL" clId="{84270758-45F6-414B-BEEB-83209E3A7A0D}" dt="2024-08-01T20:58:36.586" v="11526" actId="164"/>
        <pc:sldMkLst>
          <pc:docMk/>
          <pc:sldMk cId="621760075" sldId="5130"/>
        </pc:sldMkLst>
        <pc:spChg chg="add del mod">
          <ac:chgData name="Monica Gisela Dueñas Gomez" userId="67b8cd83-14b5-4f84-b6c5-c33613cab145" providerId="ADAL" clId="{84270758-45F6-414B-BEEB-83209E3A7A0D}" dt="2024-07-30T00:31:35.480" v="1854" actId="478"/>
          <ac:spMkLst>
            <pc:docMk/>
            <pc:sldMk cId="621760075" sldId="5130"/>
            <ac:spMk id="6" creationId="{75512417-159C-4DC2-93DD-DDE839608A67}"/>
          </ac:spMkLst>
        </pc:spChg>
        <pc:spChg chg="mod">
          <ac:chgData name="Monica Gisela Dueñas Gomez" userId="67b8cd83-14b5-4f84-b6c5-c33613cab145" providerId="ADAL" clId="{84270758-45F6-414B-BEEB-83209E3A7A0D}" dt="2024-08-01T16:37:05.278" v="8910" actId="1035"/>
          <ac:spMkLst>
            <pc:docMk/>
            <pc:sldMk cId="621760075" sldId="5130"/>
            <ac:spMk id="7" creationId="{2A6E13AD-6CDF-4661-8483-5A00AFF9F8FA}"/>
          </ac:spMkLst>
        </pc:spChg>
        <pc:spChg chg="mod">
          <ac:chgData name="Monica Gisela Dueñas Gomez" userId="67b8cd83-14b5-4f84-b6c5-c33613cab145" providerId="ADAL" clId="{84270758-45F6-414B-BEEB-83209E3A7A0D}" dt="2024-08-01T16:37:12.228" v="8912" actId="1035"/>
          <ac:spMkLst>
            <pc:docMk/>
            <pc:sldMk cId="621760075" sldId="5130"/>
            <ac:spMk id="8" creationId="{52BC7B3B-62FA-455A-AEB5-9816E4B7A33F}"/>
          </ac:spMkLst>
        </pc:spChg>
        <pc:spChg chg="del">
          <ac:chgData name="Monica Gisela Dueñas Gomez" userId="67b8cd83-14b5-4f84-b6c5-c33613cab145" providerId="ADAL" clId="{84270758-45F6-414B-BEEB-83209E3A7A0D}" dt="2024-07-30T00:31:25.915" v="1851" actId="478"/>
          <ac:spMkLst>
            <pc:docMk/>
            <pc:sldMk cId="621760075" sldId="5130"/>
            <ac:spMk id="9" creationId="{9CA3188B-8E37-451C-8A1C-4DD547D0CF9B}"/>
          </ac:spMkLst>
        </pc:spChg>
        <pc:spChg chg="add del mod">
          <ac:chgData name="Monica Gisela Dueñas Gomez" userId="67b8cd83-14b5-4f84-b6c5-c33613cab145" providerId="ADAL" clId="{84270758-45F6-414B-BEEB-83209E3A7A0D}" dt="2024-07-30T00:31:35.480" v="1854" actId="478"/>
          <ac:spMkLst>
            <pc:docMk/>
            <pc:sldMk cId="621760075" sldId="5130"/>
            <ac:spMk id="10" creationId="{671D62F8-1921-4FE4-8CAA-EF091E31D52C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12" creationId="{949A9CF3-53F1-4B2C-94D6-89A862667A64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13" creationId="{F809ABDB-CED5-45F3-BABD-9CE7CF7E01C5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14" creationId="{38B5A2A6-A4F8-4C34-A2DE-53D69546CB26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16" creationId="{133CFDC7-DAD7-4FB7-86AD-9A0BC93DAD3D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17" creationId="{1E1AB220-F290-43FE-916E-0F2492A32CF3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18" creationId="{65BD56BD-B19B-466A-A936-FF55324B71C9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19" creationId="{80A35970-6B14-4A2E-9053-6B386123268C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20" creationId="{069042FC-DCD0-4862-86C6-91588D5634E7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21" creationId="{B6307A1B-F313-4CF8-BB3A-8CE7A5607E71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23" creationId="{7925D4F2-B8D2-43EA-9526-1B306887276D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24" creationId="{379F8A14-EA62-48D0-B4A6-E2DBB532DCD4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25" creationId="{4A633CC2-E08E-47A1-8830-547317368058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26" creationId="{F273CC05-95D6-467D-A773-92CCB66EDDDE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27" creationId="{99BF936E-88E6-4154-93A9-E9EDB8EC99D7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28" creationId="{26FE5FF7-2C00-4D31-80DE-B569D1CCEC3E}"/>
          </ac:spMkLst>
        </pc:spChg>
        <pc:spChg chg="add del mod">
          <ac:chgData name="Monica Gisela Dueñas Gomez" userId="67b8cd83-14b5-4f84-b6c5-c33613cab145" providerId="ADAL" clId="{84270758-45F6-414B-BEEB-83209E3A7A0D}" dt="2024-07-30T00:31:35.480" v="1854" actId="478"/>
          <ac:spMkLst>
            <pc:docMk/>
            <pc:sldMk cId="621760075" sldId="5130"/>
            <ac:spMk id="29" creationId="{E67A4DDC-6196-4B49-807B-9F48E68C6F85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31" creationId="{6872CAC7-2536-4890-AF9F-6127FFF1CFDC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32" creationId="{B2250B69-9282-47E0-9574-FBDD4CF0407D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33" creationId="{B6A47994-07DD-4370-BE78-53E8F1E19896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35" creationId="{E0D80569-C01C-464A-969C-51DA8A342B52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36" creationId="{18793F83-B933-4E62-BD1C-4DAF9AC19C25}"/>
          </ac:spMkLst>
        </pc:spChg>
        <pc:spChg chg="add mod">
          <ac:chgData name="Monica Gisela Dueñas Gomez" userId="67b8cd83-14b5-4f84-b6c5-c33613cab145" providerId="ADAL" clId="{84270758-45F6-414B-BEEB-83209E3A7A0D}" dt="2024-08-01T20:55:21.642" v="11483" actId="164"/>
          <ac:spMkLst>
            <pc:docMk/>
            <pc:sldMk cId="621760075" sldId="5130"/>
            <ac:spMk id="36" creationId="{2C5D70F2-572D-4F3F-A124-FF1823986CEA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37" creationId="{84EF955E-15E0-4AF8-8B8F-2A215FB1109B}"/>
          </ac:spMkLst>
        </pc:spChg>
        <pc:spChg chg="add mod">
          <ac:chgData name="Monica Gisela Dueñas Gomez" userId="67b8cd83-14b5-4f84-b6c5-c33613cab145" providerId="ADAL" clId="{84270758-45F6-414B-BEEB-83209E3A7A0D}" dt="2024-08-01T20:56:38.305" v="11502" actId="164"/>
          <ac:spMkLst>
            <pc:docMk/>
            <pc:sldMk cId="621760075" sldId="5130"/>
            <ac:spMk id="37" creationId="{9D6571FC-7B22-48D8-BB1D-59FE1CB9837D}"/>
          </ac:spMkLst>
        </pc:spChg>
        <pc:spChg chg="add mod">
          <ac:chgData name="Monica Gisela Dueñas Gomez" userId="67b8cd83-14b5-4f84-b6c5-c33613cab145" providerId="ADAL" clId="{84270758-45F6-414B-BEEB-83209E3A7A0D}" dt="2024-08-01T20:58:36.586" v="11526" actId="164"/>
          <ac:spMkLst>
            <pc:docMk/>
            <pc:sldMk cId="621760075" sldId="5130"/>
            <ac:spMk id="38" creationId="{14DF9B49-0944-44D4-9A07-9D4F40C9ECFC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38" creationId="{AE032505-1082-4696-935C-5C93685F7C19}"/>
          </ac:spMkLst>
        </pc:spChg>
        <pc:spChg chg="add mod">
          <ac:chgData name="Monica Gisela Dueñas Gomez" userId="67b8cd83-14b5-4f84-b6c5-c33613cab145" providerId="ADAL" clId="{84270758-45F6-414B-BEEB-83209E3A7A0D}" dt="2024-08-01T20:53:58.971" v="11462" actId="164"/>
          <ac:spMkLst>
            <pc:docMk/>
            <pc:sldMk cId="621760075" sldId="5130"/>
            <ac:spMk id="39" creationId="{C66B49A4-E9B6-418D-AEF9-D08D10B61FA0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39" creationId="{D38059D2-CB92-4444-8C29-21BA467F2B6A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40" creationId="{D89B3CDD-34C6-4BF3-81A8-A536215D7F74}"/>
          </ac:spMkLst>
        </pc:spChg>
        <pc:spChg chg="add mod">
          <ac:chgData name="Monica Gisela Dueñas Gomez" userId="67b8cd83-14b5-4f84-b6c5-c33613cab145" providerId="ADAL" clId="{84270758-45F6-414B-BEEB-83209E3A7A0D}" dt="2024-08-01T20:55:21.642" v="11483" actId="164"/>
          <ac:spMkLst>
            <pc:docMk/>
            <pc:sldMk cId="621760075" sldId="5130"/>
            <ac:spMk id="41" creationId="{CD9A7F66-37BE-4A91-866B-366DFA8DEFBF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42" creationId="{50B61A8D-E645-491F-9CAF-E530BC073DD4}"/>
          </ac:spMkLst>
        </pc:spChg>
        <pc:spChg chg="add mod">
          <ac:chgData name="Monica Gisela Dueñas Gomez" userId="67b8cd83-14b5-4f84-b6c5-c33613cab145" providerId="ADAL" clId="{84270758-45F6-414B-BEEB-83209E3A7A0D}" dt="2024-08-01T20:56:38.305" v="11502" actId="164"/>
          <ac:spMkLst>
            <pc:docMk/>
            <pc:sldMk cId="621760075" sldId="5130"/>
            <ac:spMk id="43" creationId="{369B2BCD-8EC8-4B0B-85F3-6D11AB0DA6F2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43" creationId="{F072BE69-E467-4EAA-AFF6-1026100803FF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44" creationId="{3B015DAB-8C74-4948-9476-046261C508AD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45" creationId="{2F94949E-C728-4FC4-A0F7-EFA02F3DE821}"/>
          </ac:spMkLst>
        </pc:spChg>
        <pc:spChg chg="add mod">
          <ac:chgData name="Monica Gisela Dueñas Gomez" userId="67b8cd83-14b5-4f84-b6c5-c33613cab145" providerId="ADAL" clId="{84270758-45F6-414B-BEEB-83209E3A7A0D}" dt="2024-08-01T20:58:36.586" v="11526" actId="164"/>
          <ac:spMkLst>
            <pc:docMk/>
            <pc:sldMk cId="621760075" sldId="5130"/>
            <ac:spMk id="45" creationId="{AB5A477D-7729-4F05-8D5C-397DF9F2EFC3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46" creationId="{53858837-6478-445B-B37C-1374AE34DB36}"/>
          </ac:spMkLst>
        </pc:spChg>
        <pc:spChg chg="mod">
          <ac:chgData name="Monica Gisela Dueñas Gomez" userId="67b8cd83-14b5-4f84-b6c5-c33613cab145" providerId="ADAL" clId="{84270758-45F6-414B-BEEB-83209E3A7A0D}" dt="2024-07-30T00:31:26.401" v="1852"/>
          <ac:spMkLst>
            <pc:docMk/>
            <pc:sldMk cId="621760075" sldId="5130"/>
            <ac:spMk id="47" creationId="{CBB0B4F2-FD9F-4C33-BB80-DAA0715A87B4}"/>
          </ac:spMkLst>
        </pc:spChg>
        <pc:spChg chg="add del mod">
          <ac:chgData name="Monica Gisela Dueñas Gomez" userId="67b8cd83-14b5-4f84-b6c5-c33613cab145" providerId="ADAL" clId="{84270758-45F6-414B-BEEB-83209E3A7A0D}" dt="2024-07-30T00:31:35.480" v="1854" actId="478"/>
          <ac:spMkLst>
            <pc:docMk/>
            <pc:sldMk cId="621760075" sldId="5130"/>
            <ac:spMk id="48" creationId="{4B35FA66-4D9A-4DFC-B204-A7B4E6E6B945}"/>
          </ac:spMkLst>
        </pc:spChg>
        <pc:spChg chg="add del mod">
          <ac:chgData name="Monica Gisela Dueñas Gomez" userId="67b8cd83-14b5-4f84-b6c5-c33613cab145" providerId="ADAL" clId="{84270758-45F6-414B-BEEB-83209E3A7A0D}" dt="2024-08-01T20:56:34.043" v="11501" actId="478"/>
          <ac:spMkLst>
            <pc:docMk/>
            <pc:sldMk cId="621760075" sldId="5130"/>
            <ac:spMk id="49" creationId="{5679017D-8279-4A3F-AE95-F0A83AE41742}"/>
          </ac:spMkLst>
        </pc:spChg>
        <pc:spChg chg="add mod">
          <ac:chgData name="Monica Gisela Dueñas Gomez" userId="67b8cd83-14b5-4f84-b6c5-c33613cab145" providerId="ADAL" clId="{84270758-45F6-414B-BEEB-83209E3A7A0D}" dt="2024-08-01T16:37:12.228" v="8912" actId="1035"/>
          <ac:spMkLst>
            <pc:docMk/>
            <pc:sldMk cId="621760075" sldId="5130"/>
            <ac:spMk id="50" creationId="{7CA3A37F-98EB-44F3-BD97-9C29DE568A3C}"/>
          </ac:spMkLst>
        </pc:spChg>
        <pc:spChg chg="mod topLvl">
          <ac:chgData name="Monica Gisela Dueñas Gomez" userId="67b8cd83-14b5-4f84-b6c5-c33613cab145" providerId="ADAL" clId="{84270758-45F6-414B-BEEB-83209E3A7A0D}" dt="2024-08-01T16:37:36.363" v="8924" actId="1035"/>
          <ac:spMkLst>
            <pc:docMk/>
            <pc:sldMk cId="621760075" sldId="5130"/>
            <ac:spMk id="52" creationId="{1ADFB18C-21EC-4B1C-BB17-FBA664AD6A15}"/>
          </ac:spMkLst>
        </pc:spChg>
        <pc:spChg chg="mod topLvl">
          <ac:chgData name="Monica Gisela Dueñas Gomez" userId="67b8cd83-14b5-4f84-b6c5-c33613cab145" providerId="ADAL" clId="{84270758-45F6-414B-BEEB-83209E3A7A0D}" dt="2024-08-01T16:37:21.523" v="8915" actId="14100"/>
          <ac:spMkLst>
            <pc:docMk/>
            <pc:sldMk cId="621760075" sldId="5130"/>
            <ac:spMk id="53" creationId="{8255EDDC-0254-4898-8C71-19187E333F90}"/>
          </ac:spMkLst>
        </pc:spChg>
        <pc:spChg chg="mod topLvl">
          <ac:chgData name="Monica Gisela Dueñas Gomez" userId="67b8cd83-14b5-4f84-b6c5-c33613cab145" providerId="ADAL" clId="{84270758-45F6-414B-BEEB-83209E3A7A0D}" dt="2024-08-01T20:53:58.971" v="11462" actId="164"/>
          <ac:spMkLst>
            <pc:docMk/>
            <pc:sldMk cId="621760075" sldId="5130"/>
            <ac:spMk id="54" creationId="{93B45B52-AF32-4BAD-9314-DB56ADCAE942}"/>
          </ac:spMkLst>
        </pc:spChg>
        <pc:spChg chg="mod topLvl">
          <ac:chgData name="Monica Gisela Dueñas Gomez" userId="67b8cd83-14b5-4f84-b6c5-c33613cab145" providerId="ADAL" clId="{84270758-45F6-414B-BEEB-83209E3A7A0D}" dt="2024-08-01T16:37:12.228" v="8912" actId="1035"/>
          <ac:spMkLst>
            <pc:docMk/>
            <pc:sldMk cId="621760075" sldId="5130"/>
            <ac:spMk id="56" creationId="{F8E97BE5-1A4A-4EC2-853E-8D38CD0AA8FC}"/>
          </ac:spMkLst>
        </pc:spChg>
        <pc:spChg chg="del mod topLvl">
          <ac:chgData name="Monica Gisela Dueñas Gomez" userId="67b8cd83-14b5-4f84-b6c5-c33613cab145" providerId="ADAL" clId="{84270758-45F6-414B-BEEB-83209E3A7A0D}" dt="2024-08-01T20:55:13.955" v="11482" actId="478"/>
          <ac:spMkLst>
            <pc:docMk/>
            <pc:sldMk cId="621760075" sldId="5130"/>
            <ac:spMk id="57" creationId="{EAC112CD-A824-46AC-BF39-A7721E78C677}"/>
          </ac:spMkLst>
        </pc:spChg>
        <pc:spChg chg="mod topLvl">
          <ac:chgData name="Monica Gisela Dueñas Gomez" userId="67b8cd83-14b5-4f84-b6c5-c33613cab145" providerId="ADAL" clId="{84270758-45F6-414B-BEEB-83209E3A7A0D}" dt="2024-08-01T16:46:19.717" v="9099" actId="20577"/>
          <ac:spMkLst>
            <pc:docMk/>
            <pc:sldMk cId="621760075" sldId="5130"/>
            <ac:spMk id="58" creationId="{94C9CE0A-F2CF-4EA6-8959-814A55765B22}"/>
          </ac:spMkLst>
        </pc:spChg>
        <pc:spChg chg="mod topLvl">
          <ac:chgData name="Monica Gisela Dueñas Gomez" userId="67b8cd83-14b5-4f84-b6c5-c33613cab145" providerId="ADAL" clId="{84270758-45F6-414B-BEEB-83209E3A7A0D}" dt="2024-08-01T20:52:11.112" v="11421" actId="1076"/>
          <ac:spMkLst>
            <pc:docMk/>
            <pc:sldMk cId="621760075" sldId="5130"/>
            <ac:spMk id="59" creationId="{3CFD0A2A-FD8D-4D33-8BB4-946DA91E0B55}"/>
          </ac:spMkLst>
        </pc:spChg>
        <pc:spChg chg="del mod topLvl">
          <ac:chgData name="Monica Gisela Dueñas Gomez" userId="67b8cd83-14b5-4f84-b6c5-c33613cab145" providerId="ADAL" clId="{84270758-45F6-414B-BEEB-83209E3A7A0D}" dt="2024-08-01T20:52:32.078" v="11435" actId="478"/>
          <ac:spMkLst>
            <pc:docMk/>
            <pc:sldMk cId="621760075" sldId="5130"/>
            <ac:spMk id="60" creationId="{45E70F5D-C736-4C9A-A138-9084D99B04F6}"/>
          </ac:spMkLst>
        </pc:spChg>
        <pc:spChg chg="del mod topLvl">
          <ac:chgData name="Monica Gisela Dueñas Gomez" userId="67b8cd83-14b5-4f84-b6c5-c33613cab145" providerId="ADAL" clId="{84270758-45F6-414B-BEEB-83209E3A7A0D}" dt="2024-07-30T01:13:54.409" v="3455" actId="478"/>
          <ac:spMkLst>
            <pc:docMk/>
            <pc:sldMk cId="621760075" sldId="5130"/>
            <ac:spMk id="61" creationId="{2D6E68F0-A803-486A-A667-AC10F2CF981C}"/>
          </ac:spMkLst>
        </pc:spChg>
        <pc:spChg chg="mod">
          <ac:chgData name="Monica Gisela Dueñas Gomez" userId="67b8cd83-14b5-4f84-b6c5-c33613cab145" providerId="ADAL" clId="{84270758-45F6-414B-BEEB-83209E3A7A0D}" dt="2024-07-30T01:10:31.963" v="3351" actId="165"/>
          <ac:spMkLst>
            <pc:docMk/>
            <pc:sldMk cId="621760075" sldId="5130"/>
            <ac:spMk id="63" creationId="{F99F9D33-B4AB-49FA-B800-85224B0797B5}"/>
          </ac:spMkLst>
        </pc:spChg>
        <pc:spChg chg="mod">
          <ac:chgData name="Monica Gisela Dueñas Gomez" userId="67b8cd83-14b5-4f84-b6c5-c33613cab145" providerId="ADAL" clId="{84270758-45F6-414B-BEEB-83209E3A7A0D}" dt="2024-07-30T01:10:31.963" v="3351" actId="165"/>
          <ac:spMkLst>
            <pc:docMk/>
            <pc:sldMk cId="621760075" sldId="5130"/>
            <ac:spMk id="64" creationId="{7DBED4D4-2CBC-485E-9AFA-F4592D410D23}"/>
          </ac:spMkLst>
        </pc:spChg>
        <pc:spChg chg="mod">
          <ac:chgData name="Monica Gisela Dueñas Gomez" userId="67b8cd83-14b5-4f84-b6c5-c33613cab145" providerId="ADAL" clId="{84270758-45F6-414B-BEEB-83209E3A7A0D}" dt="2024-07-30T01:10:31.963" v="3351" actId="165"/>
          <ac:spMkLst>
            <pc:docMk/>
            <pc:sldMk cId="621760075" sldId="5130"/>
            <ac:spMk id="65" creationId="{0CFE35CC-12D5-4066-AC82-928283FA2D66}"/>
          </ac:spMkLst>
        </pc:spChg>
        <pc:spChg chg="mod">
          <ac:chgData name="Monica Gisela Dueñas Gomez" userId="67b8cd83-14b5-4f84-b6c5-c33613cab145" providerId="ADAL" clId="{84270758-45F6-414B-BEEB-83209E3A7A0D}" dt="2024-07-30T01:10:31.963" v="3351" actId="165"/>
          <ac:spMkLst>
            <pc:docMk/>
            <pc:sldMk cId="621760075" sldId="5130"/>
            <ac:spMk id="66" creationId="{0802FAF2-6709-4262-A17E-C64307752BD3}"/>
          </ac:spMkLst>
        </pc:spChg>
        <pc:spChg chg="mod">
          <ac:chgData name="Monica Gisela Dueñas Gomez" userId="67b8cd83-14b5-4f84-b6c5-c33613cab145" providerId="ADAL" clId="{84270758-45F6-414B-BEEB-83209E3A7A0D}" dt="2024-07-30T01:10:31.963" v="3351" actId="165"/>
          <ac:spMkLst>
            <pc:docMk/>
            <pc:sldMk cId="621760075" sldId="5130"/>
            <ac:spMk id="67" creationId="{D2DC11C2-3BAB-4EE4-9834-823B3D6C44BE}"/>
          </ac:spMkLst>
        </pc:spChg>
        <pc:spChg chg="mod">
          <ac:chgData name="Monica Gisela Dueñas Gomez" userId="67b8cd83-14b5-4f84-b6c5-c33613cab145" providerId="ADAL" clId="{84270758-45F6-414B-BEEB-83209E3A7A0D}" dt="2024-07-30T01:10:31.963" v="3351" actId="165"/>
          <ac:spMkLst>
            <pc:docMk/>
            <pc:sldMk cId="621760075" sldId="5130"/>
            <ac:spMk id="68" creationId="{8C51ADEB-4879-499F-BBE2-20198B0E23BF}"/>
          </ac:spMkLst>
        </pc:spChg>
        <pc:spChg chg="add mod">
          <ac:chgData name="Monica Gisela Dueñas Gomez" userId="67b8cd83-14b5-4f84-b6c5-c33613cab145" providerId="ADAL" clId="{84270758-45F6-414B-BEEB-83209E3A7A0D}" dt="2024-08-01T16:46:02.144" v="9094" actId="20577"/>
          <ac:spMkLst>
            <pc:docMk/>
            <pc:sldMk cId="621760075" sldId="5130"/>
            <ac:spMk id="69" creationId="{2E2C8282-A585-424D-B400-2C700B5BE0D1}"/>
          </ac:spMkLst>
        </pc:spChg>
        <pc:spChg chg="mod topLvl">
          <ac:chgData name="Monica Gisela Dueñas Gomez" userId="67b8cd83-14b5-4f84-b6c5-c33613cab145" providerId="ADAL" clId="{84270758-45F6-414B-BEEB-83209E3A7A0D}" dt="2024-08-01T16:37:36.363" v="8924" actId="1035"/>
          <ac:spMkLst>
            <pc:docMk/>
            <pc:sldMk cId="621760075" sldId="5130"/>
            <ac:spMk id="71" creationId="{BEE15DB7-2A0C-49DB-8AAB-63AE2CBFA2C3}"/>
          </ac:spMkLst>
        </pc:spChg>
        <pc:spChg chg="mod topLvl">
          <ac:chgData name="Monica Gisela Dueñas Gomez" userId="67b8cd83-14b5-4f84-b6c5-c33613cab145" providerId="ADAL" clId="{84270758-45F6-414B-BEEB-83209E3A7A0D}" dt="2024-08-01T16:37:28.602" v="8917" actId="14100"/>
          <ac:spMkLst>
            <pc:docMk/>
            <pc:sldMk cId="621760075" sldId="5130"/>
            <ac:spMk id="72" creationId="{244FC8D2-D121-4E91-8B17-9B5E389FE27E}"/>
          </ac:spMkLst>
        </pc:spChg>
        <pc:spChg chg="del mod topLvl">
          <ac:chgData name="Monica Gisela Dueñas Gomez" userId="67b8cd83-14b5-4f84-b6c5-c33613cab145" providerId="ADAL" clId="{84270758-45F6-414B-BEEB-83209E3A7A0D}" dt="2024-08-01T20:52:32.923" v="11436" actId="478"/>
          <ac:spMkLst>
            <pc:docMk/>
            <pc:sldMk cId="621760075" sldId="5130"/>
            <ac:spMk id="73" creationId="{B399FCCA-487C-4D9A-94AA-F1A1C82BE30B}"/>
          </ac:spMkLst>
        </pc:spChg>
        <pc:spChg chg="mod topLvl">
          <ac:chgData name="Monica Gisela Dueñas Gomez" userId="67b8cd83-14b5-4f84-b6c5-c33613cab145" providerId="ADAL" clId="{84270758-45F6-414B-BEEB-83209E3A7A0D}" dt="2024-08-01T16:37:12.228" v="8912" actId="1035"/>
          <ac:spMkLst>
            <pc:docMk/>
            <pc:sldMk cId="621760075" sldId="5130"/>
            <ac:spMk id="75" creationId="{C3F42E13-64D6-4628-8CA2-9ED2B48ED7F3}"/>
          </ac:spMkLst>
        </pc:spChg>
        <pc:spChg chg="mod topLvl">
          <ac:chgData name="Monica Gisela Dueñas Gomez" userId="67b8cd83-14b5-4f84-b6c5-c33613cab145" providerId="ADAL" clId="{84270758-45F6-414B-BEEB-83209E3A7A0D}" dt="2024-08-01T16:37:36.363" v="8924" actId="1035"/>
          <ac:spMkLst>
            <pc:docMk/>
            <pc:sldMk cId="621760075" sldId="5130"/>
            <ac:spMk id="76" creationId="{BE252181-F8BA-4501-99A1-E2805E7EC53F}"/>
          </ac:spMkLst>
        </pc:spChg>
        <pc:spChg chg="mod topLvl">
          <ac:chgData name="Monica Gisela Dueñas Gomez" userId="67b8cd83-14b5-4f84-b6c5-c33613cab145" providerId="ADAL" clId="{84270758-45F6-414B-BEEB-83209E3A7A0D}" dt="2024-08-01T16:37:46.289" v="8927" actId="1076"/>
          <ac:spMkLst>
            <pc:docMk/>
            <pc:sldMk cId="621760075" sldId="5130"/>
            <ac:spMk id="77" creationId="{E530D732-A262-4E31-91D4-1B786C532A26}"/>
          </ac:spMkLst>
        </pc:spChg>
        <pc:spChg chg="mod topLvl">
          <ac:chgData name="Monica Gisela Dueñas Gomez" userId="67b8cd83-14b5-4f84-b6c5-c33613cab145" providerId="ADAL" clId="{84270758-45F6-414B-BEEB-83209E3A7A0D}" dt="2024-08-01T16:37:31.634" v="8918" actId="14100"/>
          <ac:spMkLst>
            <pc:docMk/>
            <pc:sldMk cId="621760075" sldId="5130"/>
            <ac:spMk id="78" creationId="{37A92225-D200-46C3-8B91-379D5D5241F7}"/>
          </ac:spMkLst>
        </pc:spChg>
        <pc:spChg chg="mod topLvl">
          <ac:chgData name="Monica Gisela Dueñas Gomez" userId="67b8cd83-14b5-4f84-b6c5-c33613cab145" providerId="ADAL" clId="{84270758-45F6-414B-BEEB-83209E3A7A0D}" dt="2024-08-01T16:37:36.363" v="8924" actId="1035"/>
          <ac:spMkLst>
            <pc:docMk/>
            <pc:sldMk cId="621760075" sldId="5130"/>
            <ac:spMk id="79" creationId="{82A04E93-B01A-4E26-A5E9-55E15FCEF135}"/>
          </ac:spMkLst>
        </pc:spChg>
        <pc:spChg chg="del mod topLvl">
          <ac:chgData name="Monica Gisela Dueñas Gomez" userId="67b8cd83-14b5-4f84-b6c5-c33613cab145" providerId="ADAL" clId="{84270758-45F6-414B-BEEB-83209E3A7A0D}" dt="2024-08-01T20:52:33.675" v="11437" actId="478"/>
          <ac:spMkLst>
            <pc:docMk/>
            <pc:sldMk cId="621760075" sldId="5130"/>
            <ac:spMk id="80" creationId="{CD9CC125-1559-4FFA-8C87-12F679E26EB2}"/>
          </ac:spMkLst>
        </pc:spChg>
        <pc:spChg chg="mod">
          <ac:chgData name="Monica Gisela Dueñas Gomez" userId="67b8cd83-14b5-4f84-b6c5-c33613cab145" providerId="ADAL" clId="{84270758-45F6-414B-BEEB-83209E3A7A0D}" dt="2024-07-30T01:11:33.075" v="3365" actId="165"/>
          <ac:spMkLst>
            <pc:docMk/>
            <pc:sldMk cId="621760075" sldId="5130"/>
            <ac:spMk id="82" creationId="{3947659F-7C34-4ACA-8C89-DE9C3B0FD042}"/>
          </ac:spMkLst>
        </pc:spChg>
        <pc:spChg chg="mod">
          <ac:chgData name="Monica Gisela Dueñas Gomez" userId="67b8cd83-14b5-4f84-b6c5-c33613cab145" providerId="ADAL" clId="{84270758-45F6-414B-BEEB-83209E3A7A0D}" dt="2024-07-30T01:11:33.075" v="3365" actId="165"/>
          <ac:spMkLst>
            <pc:docMk/>
            <pc:sldMk cId="621760075" sldId="5130"/>
            <ac:spMk id="83" creationId="{D76A1EF7-31BA-4D92-BB10-503A7691E1D5}"/>
          </ac:spMkLst>
        </pc:spChg>
        <pc:spChg chg="mod">
          <ac:chgData name="Monica Gisela Dueñas Gomez" userId="67b8cd83-14b5-4f84-b6c5-c33613cab145" providerId="ADAL" clId="{84270758-45F6-414B-BEEB-83209E3A7A0D}" dt="2024-07-30T01:11:33.075" v="3365" actId="165"/>
          <ac:spMkLst>
            <pc:docMk/>
            <pc:sldMk cId="621760075" sldId="5130"/>
            <ac:spMk id="84" creationId="{D68953F0-B327-4C2C-B3B1-0B724CCD44C8}"/>
          </ac:spMkLst>
        </pc:spChg>
        <pc:spChg chg="mod">
          <ac:chgData name="Monica Gisela Dueñas Gomez" userId="67b8cd83-14b5-4f84-b6c5-c33613cab145" providerId="ADAL" clId="{84270758-45F6-414B-BEEB-83209E3A7A0D}" dt="2024-07-30T01:11:33.075" v="3365" actId="165"/>
          <ac:spMkLst>
            <pc:docMk/>
            <pc:sldMk cId="621760075" sldId="5130"/>
            <ac:spMk id="85" creationId="{9FB77E82-F9CF-4B45-A068-85B954157CDB}"/>
          </ac:spMkLst>
        </pc:spChg>
        <pc:spChg chg="mod">
          <ac:chgData name="Monica Gisela Dueñas Gomez" userId="67b8cd83-14b5-4f84-b6c5-c33613cab145" providerId="ADAL" clId="{84270758-45F6-414B-BEEB-83209E3A7A0D}" dt="2024-07-30T01:11:33.075" v="3365" actId="165"/>
          <ac:spMkLst>
            <pc:docMk/>
            <pc:sldMk cId="621760075" sldId="5130"/>
            <ac:spMk id="86" creationId="{217CB335-08FE-40B3-8A59-1F7F575149AE}"/>
          </ac:spMkLst>
        </pc:spChg>
        <pc:spChg chg="mod">
          <ac:chgData name="Monica Gisela Dueñas Gomez" userId="67b8cd83-14b5-4f84-b6c5-c33613cab145" providerId="ADAL" clId="{84270758-45F6-414B-BEEB-83209E3A7A0D}" dt="2024-07-30T01:11:33.075" v="3365" actId="165"/>
          <ac:spMkLst>
            <pc:docMk/>
            <pc:sldMk cId="621760075" sldId="5130"/>
            <ac:spMk id="87" creationId="{B70D8A47-0795-4F8B-93B7-F2E29DF909B6}"/>
          </ac:spMkLst>
        </pc:spChg>
        <pc:spChg chg="add mod">
          <ac:chgData name="Monica Gisela Dueñas Gomez" userId="67b8cd83-14b5-4f84-b6c5-c33613cab145" providerId="ADAL" clId="{84270758-45F6-414B-BEEB-83209E3A7A0D}" dt="2024-08-01T16:42:24.323" v="9060" actId="20577"/>
          <ac:spMkLst>
            <pc:docMk/>
            <pc:sldMk cId="621760075" sldId="5130"/>
            <ac:spMk id="88" creationId="{17CCBF60-2EB2-4BF7-9DF5-60E27A3BD5EE}"/>
          </ac:spMkLst>
        </pc:spChg>
        <pc:grpChg chg="add mod">
          <ac:chgData name="Monica Gisela Dueñas Gomez" userId="67b8cd83-14b5-4f84-b6c5-c33613cab145" providerId="ADAL" clId="{84270758-45F6-414B-BEEB-83209E3A7A0D}" dt="2024-08-01T20:53:58.971" v="11462" actId="164"/>
          <ac:grpSpMkLst>
            <pc:docMk/>
            <pc:sldMk cId="621760075" sldId="5130"/>
            <ac:grpSpMk id="3" creationId="{B5F268CB-CA88-4B5B-B415-F52B956F0B68}"/>
          </ac:grpSpMkLst>
        </pc:grpChg>
        <pc:grpChg chg="del mod">
          <ac:chgData name="Monica Gisela Dueñas Gomez" userId="67b8cd83-14b5-4f84-b6c5-c33613cab145" providerId="ADAL" clId="{84270758-45F6-414B-BEEB-83209E3A7A0D}" dt="2024-08-01T20:56:44.236" v="11503" actId="478"/>
          <ac:grpSpMkLst>
            <pc:docMk/>
            <pc:sldMk cId="621760075" sldId="5130"/>
            <ac:grpSpMk id="9" creationId="{23E7932A-433E-86EE-6113-D0E6B714675B}"/>
          </ac:grpSpMkLst>
        </pc:grpChg>
        <pc:grpChg chg="add mod">
          <ac:chgData name="Monica Gisela Dueñas Gomez" userId="67b8cd83-14b5-4f84-b6c5-c33613cab145" providerId="ADAL" clId="{84270758-45F6-414B-BEEB-83209E3A7A0D}" dt="2024-08-01T20:55:21.642" v="11483" actId="164"/>
          <ac:grpSpMkLst>
            <pc:docMk/>
            <pc:sldMk cId="621760075" sldId="5130"/>
            <ac:grpSpMk id="10" creationId="{F003F1EA-E569-408A-9FB2-41E3744B7471}"/>
          </ac:grpSpMkLst>
        </pc:grpChg>
        <pc:grpChg chg="add del mod">
          <ac:chgData name="Monica Gisela Dueñas Gomez" userId="67b8cd83-14b5-4f84-b6c5-c33613cab145" providerId="ADAL" clId="{84270758-45F6-414B-BEEB-83209E3A7A0D}" dt="2024-07-30T00:31:35.480" v="1854" actId="478"/>
          <ac:grpSpMkLst>
            <pc:docMk/>
            <pc:sldMk cId="621760075" sldId="5130"/>
            <ac:grpSpMk id="11" creationId="{B98397EC-AC76-4AAA-9C00-125330B131FD}"/>
          </ac:grpSpMkLst>
        </pc:grpChg>
        <pc:grpChg chg="del mod">
          <ac:chgData name="Monica Gisela Dueñas Gomez" userId="67b8cd83-14b5-4f84-b6c5-c33613cab145" providerId="ADAL" clId="{84270758-45F6-414B-BEEB-83209E3A7A0D}" dt="2024-08-01T20:56:16.907" v="11500" actId="478"/>
          <ac:grpSpMkLst>
            <pc:docMk/>
            <pc:sldMk cId="621760075" sldId="5130"/>
            <ac:grpSpMk id="14" creationId="{976DA26D-E8D8-1400-DB73-23AFD4948109}"/>
          </ac:grpSpMkLst>
        </pc:grpChg>
        <pc:grpChg chg="mod">
          <ac:chgData name="Monica Gisela Dueñas Gomez" userId="67b8cd83-14b5-4f84-b6c5-c33613cab145" providerId="ADAL" clId="{84270758-45F6-414B-BEEB-83209E3A7A0D}" dt="2024-07-30T00:31:26.401" v="1852"/>
          <ac:grpSpMkLst>
            <pc:docMk/>
            <pc:sldMk cId="621760075" sldId="5130"/>
            <ac:grpSpMk id="15" creationId="{C945591D-2D03-4231-B0D4-DBF1957AA902}"/>
          </ac:grpSpMkLst>
        </pc:grpChg>
        <pc:grpChg chg="add mod">
          <ac:chgData name="Monica Gisela Dueñas Gomez" userId="67b8cd83-14b5-4f84-b6c5-c33613cab145" providerId="ADAL" clId="{84270758-45F6-414B-BEEB-83209E3A7A0D}" dt="2024-08-01T20:56:38.305" v="11502" actId="164"/>
          <ac:grpSpMkLst>
            <pc:docMk/>
            <pc:sldMk cId="621760075" sldId="5130"/>
            <ac:grpSpMk id="15" creationId="{E8981910-6DFF-40FC-AE32-B4CF5DFCBFB4}"/>
          </ac:grpSpMkLst>
        </pc:grpChg>
        <pc:grpChg chg="add mod">
          <ac:chgData name="Monica Gisela Dueñas Gomez" userId="67b8cd83-14b5-4f84-b6c5-c33613cab145" providerId="ADAL" clId="{84270758-45F6-414B-BEEB-83209E3A7A0D}" dt="2024-08-01T20:58:36.586" v="11526" actId="164"/>
          <ac:grpSpMkLst>
            <pc:docMk/>
            <pc:sldMk cId="621760075" sldId="5130"/>
            <ac:grpSpMk id="16" creationId="{8E8F2D41-D109-4335-8349-C761A6F240DC}"/>
          </ac:grpSpMkLst>
        </pc:grpChg>
        <pc:grpChg chg="mod">
          <ac:chgData name="Monica Gisela Dueñas Gomez" userId="67b8cd83-14b5-4f84-b6c5-c33613cab145" providerId="ADAL" clId="{84270758-45F6-414B-BEEB-83209E3A7A0D}" dt="2024-07-30T00:31:26.401" v="1852"/>
          <ac:grpSpMkLst>
            <pc:docMk/>
            <pc:sldMk cId="621760075" sldId="5130"/>
            <ac:grpSpMk id="22" creationId="{5CE29D01-8D3C-4427-8478-8946A61AB7FD}"/>
          </ac:grpSpMkLst>
        </pc:grpChg>
        <pc:grpChg chg="add del mod">
          <ac:chgData name="Monica Gisela Dueñas Gomez" userId="67b8cd83-14b5-4f84-b6c5-c33613cab145" providerId="ADAL" clId="{84270758-45F6-414B-BEEB-83209E3A7A0D}" dt="2024-07-30T00:31:35.480" v="1854" actId="478"/>
          <ac:grpSpMkLst>
            <pc:docMk/>
            <pc:sldMk cId="621760075" sldId="5130"/>
            <ac:grpSpMk id="30" creationId="{58107FF4-3856-4A2D-8B7C-5E501C4E4C06}"/>
          </ac:grpSpMkLst>
        </pc:grpChg>
        <pc:grpChg chg="mod">
          <ac:chgData name="Monica Gisela Dueñas Gomez" userId="67b8cd83-14b5-4f84-b6c5-c33613cab145" providerId="ADAL" clId="{84270758-45F6-414B-BEEB-83209E3A7A0D}" dt="2024-07-30T00:31:26.401" v="1852"/>
          <ac:grpSpMkLst>
            <pc:docMk/>
            <pc:sldMk cId="621760075" sldId="5130"/>
            <ac:grpSpMk id="34" creationId="{6CC048E2-D852-4369-878F-F6FE6FEBA77D}"/>
          </ac:grpSpMkLst>
        </pc:grpChg>
        <pc:grpChg chg="mod">
          <ac:chgData name="Monica Gisela Dueñas Gomez" userId="67b8cd83-14b5-4f84-b6c5-c33613cab145" providerId="ADAL" clId="{84270758-45F6-414B-BEEB-83209E3A7A0D}" dt="2024-07-30T00:31:26.401" v="1852"/>
          <ac:grpSpMkLst>
            <pc:docMk/>
            <pc:sldMk cId="621760075" sldId="5130"/>
            <ac:grpSpMk id="41" creationId="{9A0F3930-EB5F-46CF-8FC7-3296A1265F9C}"/>
          </ac:grpSpMkLst>
        </pc:grpChg>
        <pc:grpChg chg="add del mod">
          <ac:chgData name="Monica Gisela Dueñas Gomez" userId="67b8cd83-14b5-4f84-b6c5-c33613cab145" providerId="ADAL" clId="{84270758-45F6-414B-BEEB-83209E3A7A0D}" dt="2024-07-30T01:10:31.963" v="3351" actId="165"/>
          <ac:grpSpMkLst>
            <pc:docMk/>
            <pc:sldMk cId="621760075" sldId="5130"/>
            <ac:grpSpMk id="51" creationId="{CA0989FF-5858-46DD-B683-4887CAAB5423}"/>
          </ac:grpSpMkLst>
        </pc:grpChg>
        <pc:grpChg chg="mod topLvl">
          <ac:chgData name="Monica Gisela Dueñas Gomez" userId="67b8cd83-14b5-4f84-b6c5-c33613cab145" providerId="ADAL" clId="{84270758-45F6-414B-BEEB-83209E3A7A0D}" dt="2024-08-01T16:37:12.228" v="8912" actId="1035"/>
          <ac:grpSpMkLst>
            <pc:docMk/>
            <pc:sldMk cId="621760075" sldId="5130"/>
            <ac:grpSpMk id="55" creationId="{1F56D58F-6DC8-4AEC-A863-A9012E62ED1D}"/>
          </ac:grpSpMkLst>
        </pc:grpChg>
        <pc:grpChg chg="mod topLvl">
          <ac:chgData name="Monica Gisela Dueñas Gomez" userId="67b8cd83-14b5-4f84-b6c5-c33613cab145" providerId="ADAL" clId="{84270758-45F6-414B-BEEB-83209E3A7A0D}" dt="2024-08-01T16:55:46.522" v="9150" actId="1035"/>
          <ac:grpSpMkLst>
            <pc:docMk/>
            <pc:sldMk cId="621760075" sldId="5130"/>
            <ac:grpSpMk id="62" creationId="{A4AB3550-B78D-40D8-85A7-0335238C65BA}"/>
          </ac:grpSpMkLst>
        </pc:grpChg>
        <pc:grpChg chg="add del mod">
          <ac:chgData name="Monica Gisela Dueñas Gomez" userId="67b8cd83-14b5-4f84-b6c5-c33613cab145" providerId="ADAL" clId="{84270758-45F6-414B-BEEB-83209E3A7A0D}" dt="2024-07-30T01:11:33.075" v="3365" actId="165"/>
          <ac:grpSpMkLst>
            <pc:docMk/>
            <pc:sldMk cId="621760075" sldId="5130"/>
            <ac:grpSpMk id="70" creationId="{11FAA0AA-AB74-4181-8BB8-AF7A91015B47}"/>
          </ac:grpSpMkLst>
        </pc:grpChg>
        <pc:grpChg chg="mod topLvl">
          <ac:chgData name="Monica Gisela Dueñas Gomez" userId="67b8cd83-14b5-4f84-b6c5-c33613cab145" providerId="ADAL" clId="{84270758-45F6-414B-BEEB-83209E3A7A0D}" dt="2024-08-01T16:37:12.228" v="8912" actId="1035"/>
          <ac:grpSpMkLst>
            <pc:docMk/>
            <pc:sldMk cId="621760075" sldId="5130"/>
            <ac:grpSpMk id="74" creationId="{8BA9C3B4-1C79-4A3F-8822-2269B6BD59EF}"/>
          </ac:grpSpMkLst>
        </pc:grpChg>
        <pc:grpChg chg="mod topLvl">
          <ac:chgData name="Monica Gisela Dueñas Gomez" userId="67b8cd83-14b5-4f84-b6c5-c33613cab145" providerId="ADAL" clId="{84270758-45F6-414B-BEEB-83209E3A7A0D}" dt="2024-08-01T16:37:12.228" v="8912" actId="1035"/>
          <ac:grpSpMkLst>
            <pc:docMk/>
            <pc:sldMk cId="621760075" sldId="5130"/>
            <ac:grpSpMk id="81" creationId="{74D02112-1671-47ED-9C5D-368127FE8A61}"/>
          </ac:grpSpMkLst>
        </pc:grpChg>
        <pc:picChg chg="add del">
          <ac:chgData name="Monica Gisela Dueñas Gomez" userId="67b8cd83-14b5-4f84-b6c5-c33613cab145" providerId="ADAL" clId="{84270758-45F6-414B-BEEB-83209E3A7A0D}" dt="2024-07-30T00:31:45.444" v="1856" actId="478"/>
          <ac:picMkLst>
            <pc:docMk/>
            <pc:sldMk cId="621760075" sldId="5130"/>
            <ac:picMk id="3" creationId="{D8AC4624-4A64-4EE5-A337-B9CF703E455B}"/>
          </ac:picMkLst>
        </pc:picChg>
        <pc:picChg chg="del mod">
          <ac:chgData name="Monica Gisela Dueñas Gomez" userId="67b8cd83-14b5-4f84-b6c5-c33613cab145" providerId="ADAL" clId="{84270758-45F6-414B-BEEB-83209E3A7A0D}" dt="2024-08-01T20:56:45.062" v="11504" actId="478"/>
          <ac:picMkLst>
            <pc:docMk/>
            <pc:sldMk cId="621760075" sldId="5130"/>
            <ac:picMk id="19" creationId="{3FF61DAF-3C68-4135-7C3E-5547922EA3F5}"/>
          </ac:picMkLst>
        </pc:picChg>
        <pc:picChg chg="del mod">
          <ac:chgData name="Monica Gisela Dueñas Gomez" userId="67b8cd83-14b5-4f84-b6c5-c33613cab145" providerId="ADAL" clId="{84270758-45F6-414B-BEEB-83209E3A7A0D}" dt="2024-08-01T20:56:16.326" v="11499" actId="478"/>
          <ac:picMkLst>
            <pc:docMk/>
            <pc:sldMk cId="621760075" sldId="5130"/>
            <ac:picMk id="20" creationId="{93749822-BE6A-675C-D023-0E345B12E8CC}"/>
          </ac:picMkLst>
        </pc:picChg>
      </pc:sldChg>
      <pc:sldChg chg="addSp delSp modSp add mod modClrScheme addCm modCm chgLayout">
        <pc:chgData name="Monica Gisela Dueñas Gomez" userId="67b8cd83-14b5-4f84-b6c5-c33613cab145" providerId="ADAL" clId="{84270758-45F6-414B-BEEB-83209E3A7A0D}" dt="2024-08-01T19:05:02.577" v="10201" actId="1035"/>
        <pc:sldMkLst>
          <pc:docMk/>
          <pc:sldMk cId="1887717824" sldId="5131"/>
        </pc:sldMkLst>
        <pc:spChg chg="mod">
          <ac:chgData name="Monica Gisela Dueñas Gomez" userId="67b8cd83-14b5-4f84-b6c5-c33613cab145" providerId="ADAL" clId="{84270758-45F6-414B-BEEB-83209E3A7A0D}" dt="2024-07-30T00:36:17.798" v="1920" actId="14100"/>
          <ac:spMkLst>
            <pc:docMk/>
            <pc:sldMk cId="1887717824" sldId="5131"/>
            <ac:spMk id="2" creationId="{21F3D56F-F54A-487E-4A36-A60D384C2BF0}"/>
          </ac:spMkLst>
        </pc:spChg>
        <pc:spChg chg="add del mod">
          <ac:chgData name="Monica Gisela Dueñas Gomez" userId="67b8cd83-14b5-4f84-b6c5-c33613cab145" providerId="ADAL" clId="{84270758-45F6-414B-BEEB-83209E3A7A0D}" dt="2024-08-01T17:47:20.542" v="9234" actId="20577"/>
          <ac:spMkLst>
            <pc:docMk/>
            <pc:sldMk cId="1887717824" sldId="5131"/>
            <ac:spMk id="7" creationId="{2A6E13AD-6CDF-4661-8483-5A00AFF9F8FA}"/>
          </ac:spMkLst>
        </pc:spChg>
        <pc:spChg chg="add mod">
          <ac:chgData name="Monica Gisela Dueñas Gomez" userId="67b8cd83-14b5-4f84-b6c5-c33613cab145" providerId="ADAL" clId="{84270758-45F6-414B-BEEB-83209E3A7A0D}" dt="2024-08-01T19:04:22.513" v="10141" actId="1076"/>
          <ac:spMkLst>
            <pc:docMk/>
            <pc:sldMk cId="1887717824" sldId="5131"/>
            <ac:spMk id="45" creationId="{10251CB8-17BC-431B-B62C-CA0E8422BB4A}"/>
          </ac:spMkLst>
        </pc:spChg>
        <pc:spChg chg="add del mod">
          <ac:chgData name="Monica Gisela Dueñas Gomez" userId="67b8cd83-14b5-4f84-b6c5-c33613cab145" providerId="ADAL" clId="{84270758-45F6-414B-BEEB-83209E3A7A0D}" dt="2024-07-30T01:57:46.346" v="5243" actId="478"/>
          <ac:spMkLst>
            <pc:docMk/>
            <pc:sldMk cId="1887717824" sldId="5131"/>
            <ac:spMk id="47" creationId="{174BB1FA-85C4-4CF5-B912-2C306DB62F69}"/>
          </ac:spMkLst>
        </pc:spChg>
        <pc:spChg chg="add mod">
          <ac:chgData name="Monica Gisela Dueñas Gomez" userId="67b8cd83-14b5-4f84-b6c5-c33613cab145" providerId="ADAL" clId="{84270758-45F6-414B-BEEB-83209E3A7A0D}" dt="2024-08-01T19:04:16.985" v="10139" actId="1076"/>
          <ac:spMkLst>
            <pc:docMk/>
            <pc:sldMk cId="1887717824" sldId="5131"/>
            <ac:spMk id="48" creationId="{7CD8A6B7-910F-4D18-9391-47011D935B93}"/>
          </ac:spMkLst>
        </pc:spChg>
        <pc:spChg chg="del">
          <ac:chgData name="Monica Gisela Dueñas Gomez" userId="67b8cd83-14b5-4f84-b6c5-c33613cab145" providerId="ADAL" clId="{84270758-45F6-414B-BEEB-83209E3A7A0D}" dt="2024-07-30T00:35:29.625" v="1875" actId="478"/>
          <ac:spMkLst>
            <pc:docMk/>
            <pc:sldMk cId="1887717824" sldId="5131"/>
            <ac:spMk id="49" creationId="{5679017D-8279-4A3F-AE95-F0A83AE41742}"/>
          </ac:spMkLst>
        </pc:spChg>
        <pc:spChg chg="del">
          <ac:chgData name="Monica Gisela Dueñas Gomez" userId="67b8cd83-14b5-4f84-b6c5-c33613cab145" providerId="ADAL" clId="{84270758-45F6-414B-BEEB-83209E3A7A0D}" dt="2024-07-30T00:35:29.625" v="1875" actId="478"/>
          <ac:spMkLst>
            <pc:docMk/>
            <pc:sldMk cId="1887717824" sldId="5131"/>
            <ac:spMk id="50" creationId="{7CA3A37F-98EB-44F3-BD97-9C29DE568A3C}"/>
          </ac:spMkLst>
        </pc:spChg>
        <pc:spChg chg="del">
          <ac:chgData name="Monica Gisela Dueñas Gomez" userId="67b8cd83-14b5-4f84-b6c5-c33613cab145" providerId="ADAL" clId="{84270758-45F6-414B-BEEB-83209E3A7A0D}" dt="2024-07-30T00:35:29.625" v="1875" actId="478"/>
          <ac:spMkLst>
            <pc:docMk/>
            <pc:sldMk cId="1887717824" sldId="5131"/>
            <ac:spMk id="69" creationId="{2E2C8282-A585-424D-B400-2C700B5BE0D1}"/>
          </ac:spMkLst>
        </pc:spChg>
        <pc:spChg chg="del">
          <ac:chgData name="Monica Gisela Dueñas Gomez" userId="67b8cd83-14b5-4f84-b6c5-c33613cab145" providerId="ADAL" clId="{84270758-45F6-414B-BEEB-83209E3A7A0D}" dt="2024-07-30T00:35:29.625" v="1875" actId="478"/>
          <ac:spMkLst>
            <pc:docMk/>
            <pc:sldMk cId="1887717824" sldId="5131"/>
            <ac:spMk id="88" creationId="{17CCBF60-2EB2-4BF7-9DF5-60E27A3BD5EE}"/>
          </ac:spMkLst>
        </pc:spChg>
        <pc:spChg chg="add del mod">
          <ac:chgData name="Monica Gisela Dueñas Gomez" userId="67b8cd83-14b5-4f84-b6c5-c33613cab145" providerId="ADAL" clId="{84270758-45F6-414B-BEEB-83209E3A7A0D}" dt="2024-08-01T19:00:13.398" v="10057" actId="478"/>
          <ac:spMkLst>
            <pc:docMk/>
            <pc:sldMk cId="1887717824" sldId="5131"/>
            <ac:spMk id="89" creationId="{1D1E9FDD-F217-4541-9FBC-09175C367EB2}"/>
          </ac:spMkLst>
        </pc:spChg>
        <pc:spChg chg="add del mod">
          <ac:chgData name="Monica Gisela Dueñas Gomez" userId="67b8cd83-14b5-4f84-b6c5-c33613cab145" providerId="ADAL" clId="{84270758-45F6-414B-BEEB-83209E3A7A0D}" dt="2024-07-30T02:05:15.685" v="5685" actId="478"/>
          <ac:spMkLst>
            <pc:docMk/>
            <pc:sldMk cId="1887717824" sldId="5131"/>
            <ac:spMk id="90" creationId="{7482D5AF-24A4-4BA9-8A17-A2411ADF97C1}"/>
          </ac:spMkLst>
        </pc:spChg>
        <pc:spChg chg="add del mod">
          <ac:chgData name="Monica Gisela Dueñas Gomez" userId="67b8cd83-14b5-4f84-b6c5-c33613cab145" providerId="ADAL" clId="{84270758-45F6-414B-BEEB-83209E3A7A0D}" dt="2024-07-30T02:07:34.393" v="5702" actId="478"/>
          <ac:spMkLst>
            <pc:docMk/>
            <pc:sldMk cId="1887717824" sldId="5131"/>
            <ac:spMk id="91" creationId="{AA87E369-26A5-4012-9019-AB88107036E2}"/>
          </ac:spMkLst>
        </pc:spChg>
        <pc:grpChg chg="del">
          <ac:chgData name="Monica Gisela Dueñas Gomez" userId="67b8cd83-14b5-4f84-b6c5-c33613cab145" providerId="ADAL" clId="{84270758-45F6-414B-BEEB-83209E3A7A0D}" dt="2024-07-30T00:35:29.625" v="1875" actId="478"/>
          <ac:grpSpMkLst>
            <pc:docMk/>
            <pc:sldMk cId="1887717824" sldId="5131"/>
            <ac:grpSpMk id="51" creationId="{CA0989FF-5858-46DD-B683-4887CAAB5423}"/>
          </ac:grpSpMkLst>
        </pc:grpChg>
        <pc:grpChg chg="del">
          <ac:chgData name="Monica Gisela Dueñas Gomez" userId="67b8cd83-14b5-4f84-b6c5-c33613cab145" providerId="ADAL" clId="{84270758-45F6-414B-BEEB-83209E3A7A0D}" dt="2024-07-30T00:35:29.625" v="1875" actId="478"/>
          <ac:grpSpMkLst>
            <pc:docMk/>
            <pc:sldMk cId="1887717824" sldId="5131"/>
            <ac:grpSpMk id="70" creationId="{11FAA0AA-AB74-4181-8BB8-AF7A91015B47}"/>
          </ac:grpSpMkLst>
        </pc:grpChg>
        <pc:picChg chg="add mod">
          <ac:chgData name="Monica Gisela Dueñas Gomez" userId="67b8cd83-14b5-4f84-b6c5-c33613cab145" providerId="ADAL" clId="{84270758-45F6-414B-BEEB-83209E3A7A0D}" dt="2024-08-01T19:05:02.577" v="10201" actId="1035"/>
          <ac:picMkLst>
            <pc:docMk/>
            <pc:sldMk cId="1887717824" sldId="5131"/>
            <ac:picMk id="4" creationId="{06D2AB89-B456-408E-A6B2-E8DD482DE662}"/>
          </ac:picMkLst>
        </pc:picChg>
      </pc:sldChg>
      <pc:sldChg chg="addSp delSp modSp add del mod modClrScheme chgLayout">
        <pc:chgData name="Monica Gisela Dueñas Gomez" userId="67b8cd83-14b5-4f84-b6c5-c33613cab145" providerId="ADAL" clId="{84270758-45F6-414B-BEEB-83209E3A7A0D}" dt="2024-07-30T02:16:57.737" v="6160" actId="47"/>
        <pc:sldMkLst>
          <pc:docMk/>
          <pc:sldMk cId="3611561098" sldId="5132"/>
        </pc:sldMkLst>
        <pc:spChg chg="mod">
          <ac:chgData name="Monica Gisela Dueñas Gomez" userId="67b8cd83-14b5-4f84-b6c5-c33613cab145" providerId="ADAL" clId="{84270758-45F6-414B-BEEB-83209E3A7A0D}" dt="2024-07-30T01:01:12.645" v="2886" actId="20577"/>
          <ac:spMkLst>
            <pc:docMk/>
            <pc:sldMk cId="3611561098" sldId="5132"/>
            <ac:spMk id="7" creationId="{2A6E13AD-6CDF-4661-8483-5A00AFF9F8FA}"/>
          </ac:spMkLst>
        </pc:spChg>
        <pc:spChg chg="add mod">
          <ac:chgData name="Monica Gisela Dueñas Gomez" userId="67b8cd83-14b5-4f84-b6c5-c33613cab145" providerId="ADAL" clId="{84270758-45F6-414B-BEEB-83209E3A7A0D}" dt="2024-07-30T01:01:36.504" v="2889" actId="1076"/>
          <ac:spMkLst>
            <pc:docMk/>
            <pc:sldMk cId="3611561098" sldId="5132"/>
            <ac:spMk id="46" creationId="{D81192DB-CA8B-4E92-A821-6516C8ED7CBC}"/>
          </ac:spMkLst>
        </pc:spChg>
        <pc:spChg chg="add mod">
          <ac:chgData name="Monica Gisela Dueñas Gomez" userId="67b8cd83-14b5-4f84-b6c5-c33613cab145" providerId="ADAL" clId="{84270758-45F6-414B-BEEB-83209E3A7A0D}" dt="2024-07-30T01:03:15.223" v="3089" actId="2711"/>
          <ac:spMkLst>
            <pc:docMk/>
            <pc:sldMk cId="3611561098" sldId="5132"/>
            <ac:spMk id="47" creationId="{814168AA-6847-4235-A79D-E44FA086E743}"/>
          </ac:spMkLst>
        </pc:spChg>
        <pc:spChg chg="add mod">
          <ac:chgData name="Monica Gisela Dueñas Gomez" userId="67b8cd83-14b5-4f84-b6c5-c33613cab145" providerId="ADAL" clId="{84270758-45F6-414B-BEEB-83209E3A7A0D}" dt="2024-07-30T01:03:15.223" v="3089" actId="2711"/>
          <ac:spMkLst>
            <pc:docMk/>
            <pc:sldMk cId="3611561098" sldId="5132"/>
            <ac:spMk id="48" creationId="{29EF92C7-5EB3-442E-88AD-9691B7302054}"/>
          </ac:spMkLst>
        </pc:spChg>
        <pc:spChg chg="del">
          <ac:chgData name="Monica Gisela Dueñas Gomez" userId="67b8cd83-14b5-4f84-b6c5-c33613cab145" providerId="ADAL" clId="{84270758-45F6-414B-BEEB-83209E3A7A0D}" dt="2024-07-30T01:01:26.821" v="2887" actId="478"/>
          <ac:spMkLst>
            <pc:docMk/>
            <pc:sldMk cId="3611561098" sldId="5132"/>
            <ac:spMk id="49" creationId="{5679017D-8279-4A3F-AE95-F0A83AE41742}"/>
          </ac:spMkLst>
        </pc:spChg>
        <pc:spChg chg="del">
          <ac:chgData name="Monica Gisela Dueñas Gomez" userId="67b8cd83-14b5-4f84-b6c5-c33613cab145" providerId="ADAL" clId="{84270758-45F6-414B-BEEB-83209E3A7A0D}" dt="2024-07-30T01:01:26.821" v="2887" actId="478"/>
          <ac:spMkLst>
            <pc:docMk/>
            <pc:sldMk cId="3611561098" sldId="5132"/>
            <ac:spMk id="50" creationId="{7CA3A37F-98EB-44F3-BD97-9C29DE568A3C}"/>
          </ac:spMkLst>
        </pc:spChg>
        <pc:spChg chg="del">
          <ac:chgData name="Monica Gisela Dueñas Gomez" userId="67b8cd83-14b5-4f84-b6c5-c33613cab145" providerId="ADAL" clId="{84270758-45F6-414B-BEEB-83209E3A7A0D}" dt="2024-07-30T01:01:26.821" v="2887" actId="478"/>
          <ac:spMkLst>
            <pc:docMk/>
            <pc:sldMk cId="3611561098" sldId="5132"/>
            <ac:spMk id="69" creationId="{2E2C8282-A585-424D-B400-2C700B5BE0D1}"/>
          </ac:spMkLst>
        </pc:spChg>
        <pc:spChg chg="del">
          <ac:chgData name="Monica Gisela Dueñas Gomez" userId="67b8cd83-14b5-4f84-b6c5-c33613cab145" providerId="ADAL" clId="{84270758-45F6-414B-BEEB-83209E3A7A0D}" dt="2024-07-30T01:01:26.821" v="2887" actId="478"/>
          <ac:spMkLst>
            <pc:docMk/>
            <pc:sldMk cId="3611561098" sldId="5132"/>
            <ac:spMk id="88" creationId="{17CCBF60-2EB2-4BF7-9DF5-60E27A3BD5EE}"/>
          </ac:spMkLst>
        </pc:spChg>
        <pc:spChg chg="add mod">
          <ac:chgData name="Monica Gisela Dueñas Gomez" userId="67b8cd83-14b5-4f84-b6c5-c33613cab145" providerId="ADAL" clId="{84270758-45F6-414B-BEEB-83209E3A7A0D}" dt="2024-07-30T01:03:15.223" v="3089" actId="2711"/>
          <ac:spMkLst>
            <pc:docMk/>
            <pc:sldMk cId="3611561098" sldId="5132"/>
            <ac:spMk id="89" creationId="{D5AB140E-6F77-4040-A92D-7D5D5612B5D0}"/>
          </ac:spMkLst>
        </pc:spChg>
        <pc:spChg chg="add mod">
          <ac:chgData name="Monica Gisela Dueñas Gomez" userId="67b8cd83-14b5-4f84-b6c5-c33613cab145" providerId="ADAL" clId="{84270758-45F6-414B-BEEB-83209E3A7A0D}" dt="2024-07-30T02:04:49.588" v="5681" actId="13926"/>
          <ac:spMkLst>
            <pc:docMk/>
            <pc:sldMk cId="3611561098" sldId="5132"/>
            <ac:spMk id="90" creationId="{0ACF21F3-5EC3-42D9-9FB0-C092B0B0348A}"/>
          </ac:spMkLst>
        </pc:spChg>
        <pc:spChg chg="add mod">
          <ac:chgData name="Monica Gisela Dueñas Gomez" userId="67b8cd83-14b5-4f84-b6c5-c33613cab145" providerId="ADAL" clId="{84270758-45F6-414B-BEEB-83209E3A7A0D}" dt="2024-07-30T01:03:15.223" v="3089" actId="2711"/>
          <ac:spMkLst>
            <pc:docMk/>
            <pc:sldMk cId="3611561098" sldId="5132"/>
            <ac:spMk id="91" creationId="{EFBAA006-7954-4F14-9C53-6AD342A6A990}"/>
          </ac:spMkLst>
        </pc:spChg>
        <pc:grpChg chg="del">
          <ac:chgData name="Monica Gisela Dueñas Gomez" userId="67b8cd83-14b5-4f84-b6c5-c33613cab145" providerId="ADAL" clId="{84270758-45F6-414B-BEEB-83209E3A7A0D}" dt="2024-07-30T01:01:26.821" v="2887" actId="478"/>
          <ac:grpSpMkLst>
            <pc:docMk/>
            <pc:sldMk cId="3611561098" sldId="5132"/>
            <ac:grpSpMk id="51" creationId="{CA0989FF-5858-46DD-B683-4887CAAB5423}"/>
          </ac:grpSpMkLst>
        </pc:grpChg>
        <pc:grpChg chg="del">
          <ac:chgData name="Monica Gisela Dueñas Gomez" userId="67b8cd83-14b5-4f84-b6c5-c33613cab145" providerId="ADAL" clId="{84270758-45F6-414B-BEEB-83209E3A7A0D}" dt="2024-07-30T01:01:26.821" v="2887" actId="478"/>
          <ac:grpSpMkLst>
            <pc:docMk/>
            <pc:sldMk cId="3611561098" sldId="5132"/>
            <ac:grpSpMk id="70" creationId="{11FAA0AA-AB74-4181-8BB8-AF7A91015B47}"/>
          </ac:grpSpMkLst>
        </pc:grpChg>
        <pc:graphicFrameChg chg="add mod modGraphic">
          <ac:chgData name="Monica Gisela Dueñas Gomez" userId="67b8cd83-14b5-4f84-b6c5-c33613cab145" providerId="ADAL" clId="{84270758-45F6-414B-BEEB-83209E3A7A0D}" dt="2024-07-30T01:03:33.965" v="3092" actId="2711"/>
          <ac:graphicFrameMkLst>
            <pc:docMk/>
            <pc:sldMk cId="3611561098" sldId="5132"/>
            <ac:graphicFrameMk id="45" creationId="{8DAF22D5-3FE9-4F38-A2BE-A9DAAB9783C3}"/>
          </ac:graphicFrameMkLst>
        </pc:graphicFrameChg>
      </pc:sldChg>
      <pc:sldChg chg="addSp delSp modSp add mod ord addCm modCm">
        <pc:chgData name="Monica Gisela Dueñas Gomez" userId="67b8cd83-14b5-4f84-b6c5-c33613cab145" providerId="ADAL" clId="{84270758-45F6-414B-BEEB-83209E3A7A0D}" dt="2024-08-02T15:05:01.368" v="12627" actId="20577"/>
        <pc:sldMkLst>
          <pc:docMk/>
          <pc:sldMk cId="2680705133" sldId="5133"/>
        </pc:sldMkLst>
        <pc:spChg chg="del">
          <ac:chgData name="Monica Gisela Dueñas Gomez" userId="67b8cd83-14b5-4f84-b6c5-c33613cab145" providerId="ADAL" clId="{84270758-45F6-414B-BEEB-83209E3A7A0D}" dt="2024-07-30T01:18:14.012" v="3655" actId="478"/>
          <ac:spMkLst>
            <pc:docMk/>
            <pc:sldMk cId="2680705133" sldId="5133"/>
            <ac:spMk id="2" creationId="{21F3D56F-F54A-487E-4A36-A60D384C2BF0}"/>
          </ac:spMkLst>
        </pc:spChg>
        <pc:spChg chg="add del mod">
          <ac:chgData name="Monica Gisela Dueñas Gomez" userId="67b8cd83-14b5-4f84-b6c5-c33613cab145" providerId="ADAL" clId="{84270758-45F6-414B-BEEB-83209E3A7A0D}" dt="2024-07-30T01:18:33.275" v="3677" actId="478"/>
          <ac:spMkLst>
            <pc:docMk/>
            <pc:sldMk cId="2680705133" sldId="5133"/>
            <ac:spMk id="5" creationId="{6AE11EFE-69F8-406D-82FB-A0D5D5B671A6}"/>
          </ac:spMkLst>
        </pc:spChg>
        <pc:spChg chg="add mod">
          <ac:chgData name="Monica Gisela Dueñas Gomez" userId="67b8cd83-14b5-4f84-b6c5-c33613cab145" providerId="ADAL" clId="{84270758-45F6-414B-BEEB-83209E3A7A0D}" dt="2024-08-01T19:51:36.425" v="11242" actId="20577"/>
          <ac:spMkLst>
            <pc:docMk/>
            <pc:sldMk cId="2680705133" sldId="5133"/>
            <ac:spMk id="6" creationId="{283D62D8-AD25-4669-8706-C58EC7503E41}"/>
          </ac:spMkLst>
        </pc:spChg>
        <pc:spChg chg="del">
          <ac:chgData name="Monica Gisela Dueñas Gomez" userId="67b8cd83-14b5-4f84-b6c5-c33613cab145" providerId="ADAL" clId="{84270758-45F6-414B-BEEB-83209E3A7A0D}" dt="2024-07-30T01:18:14.012" v="3655" actId="478"/>
          <ac:spMkLst>
            <pc:docMk/>
            <pc:sldMk cId="2680705133" sldId="5133"/>
            <ac:spMk id="7" creationId="{2A6E13AD-6CDF-4661-8483-5A00AFF9F8FA}"/>
          </ac:spMkLst>
        </pc:spChg>
        <pc:spChg chg="del">
          <ac:chgData name="Monica Gisela Dueñas Gomez" userId="67b8cd83-14b5-4f84-b6c5-c33613cab145" providerId="ADAL" clId="{84270758-45F6-414B-BEEB-83209E3A7A0D}" dt="2024-07-30T01:18:14.012" v="3655" actId="478"/>
          <ac:spMkLst>
            <pc:docMk/>
            <pc:sldMk cId="2680705133" sldId="5133"/>
            <ac:spMk id="8" creationId="{52BC7B3B-62FA-455A-AEB5-9816E4B7A33F}"/>
          </ac:spMkLst>
        </pc:spChg>
        <pc:spChg chg="add del mod">
          <ac:chgData name="Monica Gisela Dueñas Gomez" userId="67b8cd83-14b5-4f84-b6c5-c33613cab145" providerId="ADAL" clId="{84270758-45F6-414B-BEEB-83209E3A7A0D}" dt="2024-07-30T01:23:27.875" v="3795" actId="478"/>
          <ac:spMkLst>
            <pc:docMk/>
            <pc:sldMk cId="2680705133" sldId="5133"/>
            <ac:spMk id="10" creationId="{C685AC79-47F8-462A-8674-D35BE6F81C37}"/>
          </ac:spMkLst>
        </pc:spChg>
        <pc:spChg chg="add mod">
          <ac:chgData name="Monica Gisela Dueñas Gomez" userId="67b8cd83-14b5-4f84-b6c5-c33613cab145" providerId="ADAL" clId="{84270758-45F6-414B-BEEB-83209E3A7A0D}" dt="2024-08-02T12:50:18.585" v="12603" actId="1076"/>
          <ac:spMkLst>
            <pc:docMk/>
            <pc:sldMk cId="2680705133" sldId="5133"/>
            <ac:spMk id="11" creationId="{B19215B4-220C-4CB3-BEED-2DCA5F83E607}"/>
          </ac:spMkLst>
        </pc:spChg>
        <pc:spChg chg="add del mod">
          <ac:chgData name="Monica Gisela Dueñas Gomez" userId="67b8cd83-14b5-4f84-b6c5-c33613cab145" providerId="ADAL" clId="{84270758-45F6-414B-BEEB-83209E3A7A0D}" dt="2024-08-01T19:40:25.904" v="11200" actId="478"/>
          <ac:spMkLst>
            <pc:docMk/>
            <pc:sldMk cId="2680705133" sldId="5133"/>
            <ac:spMk id="12" creationId="{FD43D6CD-939C-4007-A8A7-9E44521232E7}"/>
          </ac:spMkLst>
        </pc:spChg>
        <pc:spChg chg="add mod">
          <ac:chgData name="Monica Gisela Dueñas Gomez" userId="67b8cd83-14b5-4f84-b6c5-c33613cab145" providerId="ADAL" clId="{84270758-45F6-414B-BEEB-83209E3A7A0D}" dt="2024-07-30T01:18:29.460" v="3676" actId="20577"/>
          <ac:spMkLst>
            <pc:docMk/>
            <pc:sldMk cId="2680705133" sldId="5133"/>
            <ac:spMk id="13" creationId="{04BDC56C-0EFC-4FE4-B589-8325548DDE15}"/>
          </ac:spMkLst>
        </pc:spChg>
        <pc:graphicFrameChg chg="add mod modGraphic">
          <ac:chgData name="Monica Gisela Dueñas Gomez" userId="67b8cd83-14b5-4f84-b6c5-c33613cab145" providerId="ADAL" clId="{84270758-45F6-414B-BEEB-83209E3A7A0D}" dt="2024-08-02T15:05:01.368" v="12627" actId="20577"/>
          <ac:graphicFrameMkLst>
            <pc:docMk/>
            <pc:sldMk cId="2680705133" sldId="5133"/>
            <ac:graphicFrameMk id="9" creationId="{78B87005-B2D2-4EA8-B01F-5C19B8F843CE}"/>
          </ac:graphicFrameMkLst>
        </pc:graphicFrameChg>
      </pc:sldChg>
      <pc:sldChg chg="addSp delSp modSp add del mod ord">
        <pc:chgData name="Monica Gisela Dueñas Gomez" userId="67b8cd83-14b5-4f84-b6c5-c33613cab145" providerId="ADAL" clId="{84270758-45F6-414B-BEEB-83209E3A7A0D}" dt="2024-08-01T19:23:22.563" v="10826" actId="2696"/>
        <pc:sldMkLst>
          <pc:docMk/>
          <pc:sldMk cId="698907839" sldId="5134"/>
        </pc:sldMkLst>
        <pc:spChg chg="mod">
          <ac:chgData name="Monica Gisela Dueñas Gomez" userId="67b8cd83-14b5-4f84-b6c5-c33613cab145" providerId="ADAL" clId="{84270758-45F6-414B-BEEB-83209E3A7A0D}" dt="2024-07-30T02:16:44.065" v="6158" actId="20577"/>
          <ac:spMkLst>
            <pc:docMk/>
            <pc:sldMk cId="698907839" sldId="5134"/>
            <ac:spMk id="2" creationId="{21F3D56F-F54A-487E-4A36-A60D384C2BF0}"/>
          </ac:spMkLst>
        </pc:spChg>
        <pc:spChg chg="del">
          <ac:chgData name="Monica Gisela Dueñas Gomez" userId="67b8cd83-14b5-4f84-b6c5-c33613cab145" providerId="ADAL" clId="{84270758-45F6-414B-BEEB-83209E3A7A0D}" dt="2024-07-30T02:16:49.432" v="6159" actId="478"/>
          <ac:spMkLst>
            <pc:docMk/>
            <pc:sldMk cId="698907839" sldId="5134"/>
            <ac:spMk id="7" creationId="{2A6E13AD-6CDF-4661-8483-5A00AFF9F8FA}"/>
          </ac:spMkLst>
        </pc:spChg>
        <pc:spChg chg="mod">
          <ac:chgData name="Monica Gisela Dueñas Gomez" userId="67b8cd83-14b5-4f84-b6c5-c33613cab145" providerId="ADAL" clId="{84270758-45F6-414B-BEEB-83209E3A7A0D}" dt="2024-08-01T19:11:40.585" v="10407" actId="1036"/>
          <ac:spMkLst>
            <pc:docMk/>
            <pc:sldMk cId="698907839" sldId="5134"/>
            <ac:spMk id="8" creationId="{52BC7B3B-62FA-455A-AEB5-9816E4B7A33F}"/>
          </ac:spMkLst>
        </pc:spChg>
        <pc:spChg chg="add del mod">
          <ac:chgData name="Monica Gisela Dueñas Gomez" userId="67b8cd83-14b5-4f84-b6c5-c33613cab145" providerId="ADAL" clId="{84270758-45F6-414B-BEEB-83209E3A7A0D}" dt="2024-08-01T19:14:39.888" v="10437" actId="1076"/>
          <ac:spMkLst>
            <pc:docMk/>
            <pc:sldMk cId="698907839" sldId="5134"/>
            <ac:spMk id="12" creationId="{70405DF2-A14D-48D5-9E1B-707197A9E0A1}"/>
          </ac:spMkLst>
        </pc:spChg>
        <pc:spChg chg="add mod">
          <ac:chgData name="Monica Gisela Dueñas Gomez" userId="67b8cd83-14b5-4f84-b6c5-c33613cab145" providerId="ADAL" clId="{84270758-45F6-414B-BEEB-83209E3A7A0D}" dt="2024-08-01T19:14:39.888" v="10437" actId="1076"/>
          <ac:spMkLst>
            <pc:docMk/>
            <pc:sldMk cId="698907839" sldId="5134"/>
            <ac:spMk id="13" creationId="{08EC9267-72A6-4E4D-B4A6-68C02115C6E4}"/>
          </ac:spMkLst>
        </pc:spChg>
        <pc:spChg chg="del mod">
          <ac:chgData name="Monica Gisela Dueñas Gomez" userId="67b8cd83-14b5-4f84-b6c5-c33613cab145" providerId="ADAL" clId="{84270758-45F6-414B-BEEB-83209E3A7A0D}" dt="2024-08-01T19:11:35.800" v="10386" actId="478"/>
          <ac:spMkLst>
            <pc:docMk/>
            <pc:sldMk cId="698907839" sldId="5134"/>
            <ac:spMk id="46" creationId="{D81192DB-CA8B-4E92-A821-6516C8ED7CBC}"/>
          </ac:spMkLst>
        </pc:spChg>
        <pc:spChg chg="mod">
          <ac:chgData name="Monica Gisela Dueñas Gomez" userId="67b8cd83-14b5-4f84-b6c5-c33613cab145" providerId="ADAL" clId="{84270758-45F6-414B-BEEB-83209E3A7A0D}" dt="2024-08-01T19:14:39.888" v="10437" actId="1076"/>
          <ac:spMkLst>
            <pc:docMk/>
            <pc:sldMk cId="698907839" sldId="5134"/>
            <ac:spMk id="47" creationId="{814168AA-6847-4235-A79D-E44FA086E743}"/>
          </ac:spMkLst>
        </pc:spChg>
        <pc:spChg chg="mod">
          <ac:chgData name="Monica Gisela Dueñas Gomez" userId="67b8cd83-14b5-4f84-b6c5-c33613cab145" providerId="ADAL" clId="{84270758-45F6-414B-BEEB-83209E3A7A0D}" dt="2024-08-01T19:14:39.888" v="10437" actId="1076"/>
          <ac:spMkLst>
            <pc:docMk/>
            <pc:sldMk cId="698907839" sldId="5134"/>
            <ac:spMk id="48" creationId="{29EF92C7-5EB3-442E-88AD-9691B7302054}"/>
          </ac:spMkLst>
        </pc:spChg>
        <pc:spChg chg="mod">
          <ac:chgData name="Monica Gisela Dueñas Gomez" userId="67b8cd83-14b5-4f84-b6c5-c33613cab145" providerId="ADAL" clId="{84270758-45F6-414B-BEEB-83209E3A7A0D}" dt="2024-08-01T19:14:39.888" v="10437" actId="1076"/>
          <ac:spMkLst>
            <pc:docMk/>
            <pc:sldMk cId="698907839" sldId="5134"/>
            <ac:spMk id="89" creationId="{D5AB140E-6F77-4040-A92D-7D5D5612B5D0}"/>
          </ac:spMkLst>
        </pc:spChg>
        <pc:spChg chg="mod">
          <ac:chgData name="Monica Gisela Dueñas Gomez" userId="67b8cd83-14b5-4f84-b6c5-c33613cab145" providerId="ADAL" clId="{84270758-45F6-414B-BEEB-83209E3A7A0D}" dt="2024-08-01T19:11:40.585" v="10407" actId="1036"/>
          <ac:spMkLst>
            <pc:docMk/>
            <pc:sldMk cId="698907839" sldId="5134"/>
            <ac:spMk id="90" creationId="{0ACF21F3-5EC3-42D9-9FB0-C092B0B0348A}"/>
          </ac:spMkLst>
        </pc:spChg>
        <pc:spChg chg="mod">
          <ac:chgData name="Monica Gisela Dueñas Gomez" userId="67b8cd83-14b5-4f84-b6c5-c33613cab145" providerId="ADAL" clId="{84270758-45F6-414B-BEEB-83209E3A7A0D}" dt="2024-08-01T19:14:39.888" v="10437" actId="1076"/>
          <ac:spMkLst>
            <pc:docMk/>
            <pc:sldMk cId="698907839" sldId="5134"/>
            <ac:spMk id="91" creationId="{EFBAA006-7954-4F14-9C53-6AD342A6A990}"/>
          </ac:spMkLst>
        </pc:spChg>
        <pc:graphicFrameChg chg="mod modGraphic">
          <ac:chgData name="Monica Gisela Dueñas Gomez" userId="67b8cd83-14b5-4f84-b6c5-c33613cab145" providerId="ADAL" clId="{84270758-45F6-414B-BEEB-83209E3A7A0D}" dt="2024-08-01T19:14:39.888" v="10437" actId="1076"/>
          <ac:graphicFrameMkLst>
            <pc:docMk/>
            <pc:sldMk cId="698907839" sldId="5134"/>
            <ac:graphicFrameMk id="45" creationId="{8DAF22D5-3FE9-4F38-A2BE-A9DAAB9783C3}"/>
          </ac:graphicFrameMkLst>
        </pc:graphicFrameChg>
      </pc:sldChg>
      <pc:sldChg chg="addSp delSp modSp add mod addCm modCm">
        <pc:chgData name="Monica Gisela Dueñas Gomez" userId="67b8cd83-14b5-4f84-b6c5-c33613cab145" providerId="ADAL" clId="{84270758-45F6-414B-BEEB-83209E3A7A0D}" dt="2024-08-02T15:05:22.567" v="12628" actId="14734"/>
        <pc:sldMkLst>
          <pc:docMk/>
          <pc:sldMk cId="574389850" sldId="5135"/>
        </pc:sldMkLst>
        <pc:spChg chg="mod">
          <ac:chgData name="Monica Gisela Dueñas Gomez" userId="67b8cd83-14b5-4f84-b6c5-c33613cab145" providerId="ADAL" clId="{84270758-45F6-414B-BEEB-83209E3A7A0D}" dt="2024-07-30T02:42:51.219" v="7688" actId="113"/>
          <ac:spMkLst>
            <pc:docMk/>
            <pc:sldMk cId="574389850" sldId="5135"/>
            <ac:spMk id="6" creationId="{283D62D8-AD25-4669-8706-C58EC7503E41}"/>
          </ac:spMkLst>
        </pc:spChg>
        <pc:spChg chg="add mod">
          <ac:chgData name="Monica Gisela Dueñas Gomez" userId="67b8cd83-14b5-4f84-b6c5-c33613cab145" providerId="ADAL" clId="{84270758-45F6-414B-BEEB-83209E3A7A0D}" dt="2024-08-02T12:48:38.323" v="12588" actId="20577"/>
          <ac:spMkLst>
            <pc:docMk/>
            <pc:sldMk cId="574389850" sldId="5135"/>
            <ac:spMk id="7" creationId="{B9AB0731-7391-4C9D-846E-E924E58B0135}"/>
          </ac:spMkLst>
        </pc:spChg>
        <pc:spChg chg="del">
          <ac:chgData name="Monica Gisela Dueñas Gomez" userId="67b8cd83-14b5-4f84-b6c5-c33613cab145" providerId="ADAL" clId="{84270758-45F6-414B-BEEB-83209E3A7A0D}" dt="2024-07-30T02:37:51.563" v="7507" actId="478"/>
          <ac:spMkLst>
            <pc:docMk/>
            <pc:sldMk cId="574389850" sldId="5135"/>
            <ac:spMk id="11" creationId="{B19215B4-220C-4CB3-BEED-2DCA5F83E607}"/>
          </ac:spMkLst>
        </pc:spChg>
        <pc:spChg chg="del">
          <ac:chgData name="Monica Gisela Dueñas Gomez" userId="67b8cd83-14b5-4f84-b6c5-c33613cab145" providerId="ADAL" clId="{84270758-45F6-414B-BEEB-83209E3A7A0D}" dt="2024-07-30T02:37:50.352" v="7506" actId="478"/>
          <ac:spMkLst>
            <pc:docMk/>
            <pc:sldMk cId="574389850" sldId="5135"/>
            <ac:spMk id="12" creationId="{FD43D6CD-939C-4007-A8A7-9E44521232E7}"/>
          </ac:spMkLst>
        </pc:spChg>
        <pc:spChg chg="mod">
          <ac:chgData name="Monica Gisela Dueñas Gomez" userId="67b8cd83-14b5-4f84-b6c5-c33613cab145" providerId="ADAL" clId="{84270758-45F6-414B-BEEB-83209E3A7A0D}" dt="2024-07-30T02:36:42.177" v="7372" actId="20577"/>
          <ac:spMkLst>
            <pc:docMk/>
            <pc:sldMk cId="574389850" sldId="5135"/>
            <ac:spMk id="13" creationId="{04BDC56C-0EFC-4FE4-B589-8325548DDE15}"/>
          </ac:spMkLst>
        </pc:spChg>
        <pc:graphicFrameChg chg="mod modGraphic">
          <ac:chgData name="Monica Gisela Dueñas Gomez" userId="67b8cd83-14b5-4f84-b6c5-c33613cab145" providerId="ADAL" clId="{84270758-45F6-414B-BEEB-83209E3A7A0D}" dt="2024-08-02T15:05:22.567" v="12628" actId="14734"/>
          <ac:graphicFrameMkLst>
            <pc:docMk/>
            <pc:sldMk cId="574389850" sldId="5135"/>
            <ac:graphicFrameMk id="9" creationId="{78B87005-B2D2-4EA8-B01F-5C19B8F843CE}"/>
          </ac:graphicFrameMkLst>
        </pc:graphicFrameChg>
      </pc:sldChg>
      <pc:sldChg chg="addSp delSp modSp add mod ord modClrScheme chgLayout">
        <pc:chgData name="Monica Gisela Dueñas Gomez" userId="67b8cd83-14b5-4f84-b6c5-c33613cab145" providerId="ADAL" clId="{84270758-45F6-414B-BEEB-83209E3A7A0D}" dt="2024-08-02T15:50:00" v="12689" actId="20578"/>
        <pc:sldMkLst>
          <pc:docMk/>
          <pc:sldMk cId="940027416" sldId="5136"/>
        </pc:sldMkLst>
        <pc:spChg chg="mod">
          <ac:chgData name="Monica Gisela Dueñas Gomez" userId="67b8cd83-14b5-4f84-b6c5-c33613cab145" providerId="ADAL" clId="{84270758-45F6-414B-BEEB-83209E3A7A0D}" dt="2024-07-30T02:44:37.786" v="7735" actId="14100"/>
          <ac:spMkLst>
            <pc:docMk/>
            <pc:sldMk cId="940027416" sldId="5136"/>
            <ac:spMk id="2" creationId="{21F3D56F-F54A-487E-4A36-A60D384C2BF0}"/>
          </ac:spMkLst>
        </pc:spChg>
        <pc:spChg chg="mod">
          <ac:chgData name="Monica Gisela Dueñas Gomez" userId="67b8cd83-14b5-4f84-b6c5-c33613cab145" providerId="ADAL" clId="{84270758-45F6-414B-BEEB-83209E3A7A0D}" dt="2024-08-01T17:56:33.010" v="9294" actId="1076"/>
          <ac:spMkLst>
            <pc:docMk/>
            <pc:sldMk cId="940027416" sldId="5136"/>
            <ac:spMk id="7" creationId="{2A6E13AD-6CDF-4661-8483-5A00AFF9F8FA}"/>
          </ac:spMkLst>
        </pc:spChg>
        <pc:spChg chg="mod">
          <ac:chgData name="Monica Gisela Dueñas Gomez" userId="67b8cd83-14b5-4f84-b6c5-c33613cab145" providerId="ADAL" clId="{84270758-45F6-414B-BEEB-83209E3A7A0D}" dt="2024-08-01T16:51:16.159" v="9109" actId="1035"/>
          <ac:spMkLst>
            <pc:docMk/>
            <pc:sldMk cId="940027416" sldId="5136"/>
            <ac:spMk id="8" creationId="{52BC7B3B-62FA-455A-AEB5-9816E4B7A33F}"/>
          </ac:spMkLst>
        </pc:spChg>
        <pc:spChg chg="mod">
          <ac:chgData name="Monica Gisela Dueñas Gomez" userId="67b8cd83-14b5-4f84-b6c5-c33613cab145" providerId="ADAL" clId="{84270758-45F6-414B-BEEB-83209E3A7A0D}" dt="2024-08-01T16:51:20.746" v="9124" actId="1035"/>
          <ac:spMkLst>
            <pc:docMk/>
            <pc:sldMk cId="940027416" sldId="5136"/>
            <ac:spMk id="14" creationId="{1F9D3499-C183-C53A-B4B0-8E3524EB155A}"/>
          </ac:spMkLst>
        </pc:spChg>
        <pc:spChg chg="mod">
          <ac:chgData name="Monica Gisela Dueñas Gomez" userId="67b8cd83-14b5-4f84-b6c5-c33613cab145" providerId="ADAL" clId="{84270758-45F6-414B-BEEB-83209E3A7A0D}" dt="2024-08-01T16:51:20.746" v="9124" actId="1035"/>
          <ac:spMkLst>
            <pc:docMk/>
            <pc:sldMk cId="940027416" sldId="5136"/>
            <ac:spMk id="15" creationId="{11062D79-7CE0-C4A4-35CB-A3AD5D765AEB}"/>
          </ac:spMkLst>
        </pc:spChg>
        <pc:spChg chg="mod">
          <ac:chgData name="Monica Gisela Dueñas Gomez" userId="67b8cd83-14b5-4f84-b6c5-c33613cab145" providerId="ADAL" clId="{84270758-45F6-414B-BEEB-83209E3A7A0D}" dt="2024-08-02T15:50:00" v="12689" actId="20578"/>
          <ac:spMkLst>
            <pc:docMk/>
            <pc:sldMk cId="940027416" sldId="5136"/>
            <ac:spMk id="16" creationId="{EE36B007-13B4-0D2B-B50F-59F8CAEC63AB}"/>
          </ac:spMkLst>
        </pc:spChg>
        <pc:spChg chg="mod">
          <ac:chgData name="Monica Gisela Dueñas Gomez" userId="67b8cd83-14b5-4f84-b6c5-c33613cab145" providerId="ADAL" clId="{84270758-45F6-414B-BEEB-83209E3A7A0D}" dt="2024-08-01T18:48:06.047" v="9385" actId="20577"/>
          <ac:spMkLst>
            <pc:docMk/>
            <pc:sldMk cId="940027416" sldId="5136"/>
            <ac:spMk id="17" creationId="{2521232F-7374-FE8F-5CBB-6B2800F22615}"/>
          </ac:spMkLst>
        </pc:spChg>
        <pc:spChg chg="mod">
          <ac:chgData name="Monica Gisela Dueñas Gomez" userId="67b8cd83-14b5-4f84-b6c5-c33613cab145" providerId="ADAL" clId="{84270758-45F6-414B-BEEB-83209E3A7A0D}" dt="2024-08-01T21:55:08.966" v="11548" actId="164"/>
          <ac:spMkLst>
            <pc:docMk/>
            <pc:sldMk cId="940027416" sldId="5136"/>
            <ac:spMk id="18" creationId="{D77BA9C7-1521-949B-D197-23E1AA14CFF1}"/>
          </ac:spMkLst>
        </pc:spChg>
        <pc:spChg chg="mod">
          <ac:chgData name="Monica Gisela Dueñas Gomez" userId="67b8cd83-14b5-4f84-b6c5-c33613cab145" providerId="ADAL" clId="{84270758-45F6-414B-BEEB-83209E3A7A0D}" dt="2024-08-01T17:53:31.926" v="9278" actId="1037"/>
          <ac:spMkLst>
            <pc:docMk/>
            <pc:sldMk cId="940027416" sldId="5136"/>
            <ac:spMk id="23" creationId="{C24033E9-A775-60C6-8A74-0EB4A1D85E32}"/>
          </ac:spMkLst>
        </pc:spChg>
        <pc:spChg chg="mod">
          <ac:chgData name="Monica Gisela Dueñas Gomez" userId="67b8cd83-14b5-4f84-b6c5-c33613cab145" providerId="ADAL" clId="{84270758-45F6-414B-BEEB-83209E3A7A0D}" dt="2024-08-02T12:41:42.877" v="12344" actId="6549"/>
          <ac:spMkLst>
            <pc:docMk/>
            <pc:sldMk cId="940027416" sldId="5136"/>
            <ac:spMk id="24" creationId="{A65E3DAE-ABFB-CC7D-874E-28B1EE1AB11A}"/>
          </ac:spMkLst>
        </pc:spChg>
        <pc:spChg chg="mod">
          <ac:chgData name="Monica Gisela Dueñas Gomez" userId="67b8cd83-14b5-4f84-b6c5-c33613cab145" providerId="ADAL" clId="{84270758-45F6-414B-BEEB-83209E3A7A0D}" dt="2024-08-01T17:09:01.623" v="9217" actId="14100"/>
          <ac:spMkLst>
            <pc:docMk/>
            <pc:sldMk cId="940027416" sldId="5136"/>
            <ac:spMk id="25" creationId="{23EA3BB5-58FC-D7EB-8991-E8E1BA550771}"/>
          </ac:spMkLst>
        </pc:spChg>
        <pc:spChg chg="del mod">
          <ac:chgData name="Monica Gisela Dueñas Gomez" userId="67b8cd83-14b5-4f84-b6c5-c33613cab145" providerId="ADAL" clId="{84270758-45F6-414B-BEEB-83209E3A7A0D}" dt="2024-08-01T21:56:19.799" v="11569" actId="478"/>
          <ac:spMkLst>
            <pc:docMk/>
            <pc:sldMk cId="940027416" sldId="5136"/>
            <ac:spMk id="26" creationId="{15ED5DD4-47BB-B79B-0E72-5E3B1CD28EE8}"/>
          </ac:spMkLst>
        </pc:spChg>
        <pc:spChg chg="add del mod">
          <ac:chgData name="Monica Gisela Dueñas Gomez" userId="67b8cd83-14b5-4f84-b6c5-c33613cab145" providerId="ADAL" clId="{84270758-45F6-414B-BEEB-83209E3A7A0D}" dt="2024-08-01T21:54:48.439" v="11535" actId="478"/>
          <ac:spMkLst>
            <pc:docMk/>
            <pc:sldMk cId="940027416" sldId="5136"/>
            <ac:spMk id="30" creationId="{8543AF8E-F2E3-4C54-A4E9-DA06A80FED4A}"/>
          </ac:spMkLst>
        </pc:spChg>
        <pc:spChg chg="mod">
          <ac:chgData name="Monica Gisela Dueñas Gomez" userId="67b8cd83-14b5-4f84-b6c5-c33613cab145" providerId="ADAL" clId="{84270758-45F6-414B-BEEB-83209E3A7A0D}" dt="2024-08-01T21:54:54.367" v="11536"/>
          <ac:spMkLst>
            <pc:docMk/>
            <pc:sldMk cId="940027416" sldId="5136"/>
            <ac:spMk id="32" creationId="{AA7ABB15-7355-48FB-80D8-A226BA678D52}"/>
          </ac:spMkLst>
        </pc:spChg>
        <pc:spChg chg="mod">
          <ac:chgData name="Monica Gisela Dueñas Gomez" userId="67b8cd83-14b5-4f84-b6c5-c33613cab145" providerId="ADAL" clId="{84270758-45F6-414B-BEEB-83209E3A7A0D}" dt="2024-08-01T21:54:54.367" v="11536"/>
          <ac:spMkLst>
            <pc:docMk/>
            <pc:sldMk cId="940027416" sldId="5136"/>
            <ac:spMk id="33" creationId="{3E898209-0D31-415D-8FDB-6B3C2C3B7013}"/>
          </ac:spMkLst>
        </pc:spChg>
        <pc:spChg chg="mod">
          <ac:chgData name="Monica Gisela Dueñas Gomez" userId="67b8cd83-14b5-4f84-b6c5-c33613cab145" providerId="ADAL" clId="{84270758-45F6-414B-BEEB-83209E3A7A0D}" dt="2024-08-01T21:54:54.367" v="11536"/>
          <ac:spMkLst>
            <pc:docMk/>
            <pc:sldMk cId="940027416" sldId="5136"/>
            <ac:spMk id="34" creationId="{BA87D3D2-F7C5-456C-ADB6-BDB0E641D237}"/>
          </ac:spMkLst>
        </pc:spChg>
        <pc:spChg chg="add mod ord">
          <ac:chgData name="Monica Gisela Dueñas Gomez" userId="67b8cd83-14b5-4f84-b6c5-c33613cab145" providerId="ADAL" clId="{84270758-45F6-414B-BEEB-83209E3A7A0D}" dt="2024-08-01T21:56:39.146" v="11582" actId="1038"/>
          <ac:spMkLst>
            <pc:docMk/>
            <pc:sldMk cId="940027416" sldId="5136"/>
            <ac:spMk id="36" creationId="{FDE1FAFC-820C-4FA1-A47A-385A4A23A615}"/>
          </ac:spMkLst>
        </pc:spChg>
        <pc:spChg chg="add del mod topLvl">
          <ac:chgData name="Monica Gisela Dueñas Gomez" userId="67b8cd83-14b5-4f84-b6c5-c33613cab145" providerId="ADAL" clId="{84270758-45F6-414B-BEEB-83209E3A7A0D}" dt="2024-08-01T21:55:58.519" v="11559" actId="1076"/>
          <ac:spMkLst>
            <pc:docMk/>
            <pc:sldMk cId="940027416" sldId="5136"/>
            <ac:spMk id="38" creationId="{E5AA954F-D29E-4D19-8B03-073DA480D46D}"/>
          </ac:spMkLst>
        </pc:spChg>
        <pc:spChg chg="mod">
          <ac:chgData name="Monica Gisela Dueñas Gomez" userId="67b8cd83-14b5-4f84-b6c5-c33613cab145" providerId="ADAL" clId="{84270758-45F6-414B-BEEB-83209E3A7A0D}" dt="2024-08-01T21:55:43.048" v="11553" actId="165"/>
          <ac:spMkLst>
            <pc:docMk/>
            <pc:sldMk cId="940027416" sldId="5136"/>
            <ac:spMk id="40" creationId="{44F9E518-9629-4E65-8046-F762C7A2278C}"/>
          </ac:spMkLst>
        </pc:spChg>
        <pc:spChg chg="mod">
          <ac:chgData name="Monica Gisela Dueñas Gomez" userId="67b8cd83-14b5-4f84-b6c5-c33613cab145" providerId="ADAL" clId="{84270758-45F6-414B-BEEB-83209E3A7A0D}" dt="2024-08-01T21:55:43.048" v="11553" actId="165"/>
          <ac:spMkLst>
            <pc:docMk/>
            <pc:sldMk cId="940027416" sldId="5136"/>
            <ac:spMk id="41" creationId="{09559242-E668-404E-BE78-26E53B4AB387}"/>
          </ac:spMkLst>
        </pc:spChg>
        <pc:spChg chg="mod">
          <ac:chgData name="Monica Gisela Dueñas Gomez" userId="67b8cd83-14b5-4f84-b6c5-c33613cab145" providerId="ADAL" clId="{84270758-45F6-414B-BEEB-83209E3A7A0D}" dt="2024-08-01T21:55:43.048" v="11553" actId="165"/>
          <ac:spMkLst>
            <pc:docMk/>
            <pc:sldMk cId="940027416" sldId="5136"/>
            <ac:spMk id="42" creationId="{DB01642E-6AEB-414D-89CF-9CF3AFFE2F51}"/>
          </ac:spMkLst>
        </pc:spChg>
        <pc:spChg chg="add mod">
          <ac:chgData name="Monica Gisela Dueñas Gomez" userId="67b8cd83-14b5-4f84-b6c5-c33613cab145" providerId="ADAL" clId="{84270758-45F6-414B-BEEB-83209E3A7A0D}" dt="2024-08-01T21:56:12.359" v="11565" actId="1076"/>
          <ac:spMkLst>
            <pc:docMk/>
            <pc:sldMk cId="940027416" sldId="5136"/>
            <ac:spMk id="43" creationId="{6D9514A6-60D2-451E-83CF-ABA20434082C}"/>
          </ac:spMkLst>
        </pc:spChg>
        <pc:spChg chg="add mod">
          <ac:chgData name="Monica Gisela Dueñas Gomez" userId="67b8cd83-14b5-4f84-b6c5-c33613cab145" providerId="ADAL" clId="{84270758-45F6-414B-BEEB-83209E3A7A0D}" dt="2024-08-01T21:58:14.960" v="11600" actId="1036"/>
          <ac:spMkLst>
            <pc:docMk/>
            <pc:sldMk cId="940027416" sldId="5136"/>
            <ac:spMk id="44" creationId="{B1C86BE7-4209-4C8A-9EF9-4497DA265030}"/>
          </ac:spMkLst>
        </pc:spChg>
        <pc:spChg chg="add mod ord">
          <ac:chgData name="Monica Gisela Dueñas Gomez" userId="67b8cd83-14b5-4f84-b6c5-c33613cab145" providerId="ADAL" clId="{84270758-45F6-414B-BEEB-83209E3A7A0D}" dt="2024-08-01T21:56:55.487" v="11588" actId="14100"/>
          <ac:spMkLst>
            <pc:docMk/>
            <pc:sldMk cId="940027416" sldId="5136"/>
            <ac:spMk id="45" creationId="{36043ABE-19A8-4D58-AF78-0A451EF7643F}"/>
          </ac:spMkLst>
        </pc:spChg>
        <pc:spChg chg="mod">
          <ac:chgData name="Monica Gisela Dueñas Gomez" userId="67b8cd83-14b5-4f84-b6c5-c33613cab145" providerId="ADAL" clId="{84270758-45F6-414B-BEEB-83209E3A7A0D}" dt="2024-08-01T21:57:55.309" v="11589"/>
          <ac:spMkLst>
            <pc:docMk/>
            <pc:sldMk cId="940027416" sldId="5136"/>
            <ac:spMk id="47" creationId="{91E4C05C-FB2F-403F-9E1E-576CA82883CC}"/>
          </ac:spMkLst>
        </pc:spChg>
        <pc:spChg chg="mod">
          <ac:chgData name="Monica Gisela Dueñas Gomez" userId="67b8cd83-14b5-4f84-b6c5-c33613cab145" providerId="ADAL" clId="{84270758-45F6-414B-BEEB-83209E3A7A0D}" dt="2024-08-01T21:57:55.309" v="11589"/>
          <ac:spMkLst>
            <pc:docMk/>
            <pc:sldMk cId="940027416" sldId="5136"/>
            <ac:spMk id="48" creationId="{B127985F-6802-406A-8837-E31DA041C1BD}"/>
          </ac:spMkLst>
        </pc:spChg>
        <pc:spChg chg="del">
          <ac:chgData name="Monica Gisela Dueñas Gomez" userId="67b8cd83-14b5-4f84-b6c5-c33613cab145" providerId="ADAL" clId="{84270758-45F6-414B-BEEB-83209E3A7A0D}" dt="2024-07-30T02:49:53.064" v="8026" actId="478"/>
          <ac:spMkLst>
            <pc:docMk/>
            <pc:sldMk cId="940027416" sldId="5136"/>
            <ac:spMk id="49" creationId="{5679017D-8279-4A3F-AE95-F0A83AE41742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50" creationId="{7CA3A37F-98EB-44F3-BD97-9C29DE568A3C}"/>
          </ac:spMkLst>
        </pc:spChg>
        <pc:spChg chg="mod">
          <ac:chgData name="Monica Gisela Dueñas Gomez" userId="67b8cd83-14b5-4f84-b6c5-c33613cab145" providerId="ADAL" clId="{84270758-45F6-414B-BEEB-83209E3A7A0D}" dt="2024-07-30T02:49:06.499" v="7981" actId="1036"/>
          <ac:spMkLst>
            <pc:docMk/>
            <pc:sldMk cId="940027416" sldId="5136"/>
            <ac:spMk id="52" creationId="{1ADFB18C-21EC-4B1C-BB17-FBA664AD6A15}"/>
          </ac:spMkLst>
        </pc:spChg>
        <pc:spChg chg="mod">
          <ac:chgData name="Monica Gisela Dueñas Gomez" userId="67b8cd83-14b5-4f84-b6c5-c33613cab145" providerId="ADAL" clId="{84270758-45F6-414B-BEEB-83209E3A7A0D}" dt="2024-08-01T16:52:10.008" v="9141" actId="14100"/>
          <ac:spMkLst>
            <pc:docMk/>
            <pc:sldMk cId="940027416" sldId="5136"/>
            <ac:spMk id="53" creationId="{8255EDDC-0254-4898-8C71-19187E333F90}"/>
          </ac:spMkLst>
        </pc:spChg>
        <pc:spChg chg="del mod">
          <ac:chgData name="Monica Gisela Dueñas Gomez" userId="67b8cd83-14b5-4f84-b6c5-c33613cab145" providerId="ADAL" clId="{84270758-45F6-414B-BEEB-83209E3A7A0D}" dt="2024-08-01T21:55:54.920" v="11558" actId="478"/>
          <ac:spMkLst>
            <pc:docMk/>
            <pc:sldMk cId="940027416" sldId="5136"/>
            <ac:spMk id="54" creationId="{93B45B52-AF32-4BAD-9314-DB56ADCAE942}"/>
          </ac:spMkLst>
        </pc:spChg>
        <pc:spChg chg="mod">
          <ac:chgData name="Monica Gisela Dueñas Gomez" userId="67b8cd83-14b5-4f84-b6c5-c33613cab145" providerId="ADAL" clId="{84270758-45F6-414B-BEEB-83209E3A7A0D}" dt="2024-07-30T02:49:06.499" v="7981" actId="1036"/>
          <ac:spMkLst>
            <pc:docMk/>
            <pc:sldMk cId="940027416" sldId="5136"/>
            <ac:spMk id="57" creationId="{EAC112CD-A824-46AC-BF39-A7721E78C677}"/>
          </ac:spMkLst>
        </pc:spChg>
        <pc:spChg chg="mod">
          <ac:chgData name="Monica Gisela Dueñas Gomez" userId="67b8cd83-14b5-4f84-b6c5-c33613cab145" providerId="ADAL" clId="{84270758-45F6-414B-BEEB-83209E3A7A0D}" dt="2024-08-01T18:59:24.196" v="10023" actId="6549"/>
          <ac:spMkLst>
            <pc:docMk/>
            <pc:sldMk cId="940027416" sldId="5136"/>
            <ac:spMk id="58" creationId="{94C9CE0A-F2CF-4EA6-8959-814A55765B22}"/>
          </ac:spMkLst>
        </pc:spChg>
        <pc:spChg chg="mod">
          <ac:chgData name="Monica Gisela Dueñas Gomez" userId="67b8cd83-14b5-4f84-b6c5-c33613cab145" providerId="ADAL" clId="{84270758-45F6-414B-BEEB-83209E3A7A0D}" dt="2024-08-01T16:52:22.088" v="9145" actId="14100"/>
          <ac:spMkLst>
            <pc:docMk/>
            <pc:sldMk cId="940027416" sldId="5136"/>
            <ac:spMk id="59" creationId="{3CFD0A2A-FD8D-4D33-8BB4-946DA91E0B55}"/>
          </ac:spMkLst>
        </pc:spChg>
        <pc:spChg chg="del mod">
          <ac:chgData name="Monica Gisela Dueñas Gomez" userId="67b8cd83-14b5-4f84-b6c5-c33613cab145" providerId="ADAL" clId="{84270758-45F6-414B-BEEB-83209E3A7A0D}" dt="2024-08-01T21:56:09.128" v="11564" actId="478"/>
          <ac:spMkLst>
            <pc:docMk/>
            <pc:sldMk cId="940027416" sldId="5136"/>
            <ac:spMk id="60" creationId="{45E70F5D-C736-4C9A-A138-9084D99B04F6}"/>
          </ac:spMkLst>
        </pc:spChg>
        <pc:spChg chg="del">
          <ac:chgData name="Monica Gisela Dueñas Gomez" userId="67b8cd83-14b5-4f84-b6c5-c33613cab145" providerId="ADAL" clId="{84270758-45F6-414B-BEEB-83209E3A7A0D}" dt="2024-08-01T21:54:18.637" v="11527" actId="478"/>
          <ac:spMkLst>
            <pc:docMk/>
            <pc:sldMk cId="940027416" sldId="5136"/>
            <ac:spMk id="66" creationId="{0802FAF2-6709-4262-A17E-C64307752BD3}"/>
          </ac:spMkLst>
        </pc:spChg>
        <pc:spChg chg="mod">
          <ac:chgData name="Monica Gisela Dueñas Gomez" userId="67b8cd83-14b5-4f84-b6c5-c33613cab145" providerId="ADAL" clId="{84270758-45F6-414B-BEEB-83209E3A7A0D}" dt="2024-08-01T18:59:22.904" v="10022" actId="6549"/>
          <ac:spMkLst>
            <pc:docMk/>
            <pc:sldMk cId="940027416" sldId="5136"/>
            <ac:spMk id="69" creationId="{2E2C8282-A585-424D-B400-2C700B5BE0D1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71" creationId="{BEE15DB7-2A0C-49DB-8AAB-63AE2CBFA2C3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72" creationId="{244FC8D2-D121-4E91-8B17-9B5E389FE27E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73" creationId="{B399FCCA-487C-4D9A-94AA-F1A1C82BE30B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75" creationId="{C3F42E13-64D6-4628-8CA2-9ED2B48ED7F3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76" creationId="{BE252181-F8BA-4501-99A1-E2805E7EC53F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77" creationId="{E530D732-A262-4E31-91D4-1B786C532A26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78" creationId="{37A92225-D200-46C3-8B91-379D5D5241F7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79" creationId="{82A04E93-B01A-4E26-A5E9-55E15FCEF135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80" creationId="{CD9CC125-1559-4FFA-8C87-12F679E26EB2}"/>
          </ac:spMkLst>
        </pc:spChg>
        <pc:spChg chg="mod">
          <ac:chgData name="Monica Gisela Dueñas Gomez" userId="67b8cd83-14b5-4f84-b6c5-c33613cab145" providerId="ADAL" clId="{84270758-45F6-414B-BEEB-83209E3A7A0D}" dt="2024-07-30T02:49:59.592" v="8037" actId="1037"/>
          <ac:spMkLst>
            <pc:docMk/>
            <pc:sldMk cId="940027416" sldId="5136"/>
            <ac:spMk id="88" creationId="{17CCBF60-2EB2-4BF7-9DF5-60E27A3BD5EE}"/>
          </ac:spMkLst>
        </pc:spChg>
        <pc:grpChg chg="del mod">
          <ac:chgData name="Monica Gisela Dueñas Gomez" userId="67b8cd83-14b5-4f84-b6c5-c33613cab145" providerId="ADAL" clId="{84270758-45F6-414B-BEEB-83209E3A7A0D}" dt="2024-08-01T21:56:08.424" v="11563" actId="478"/>
          <ac:grpSpMkLst>
            <pc:docMk/>
            <pc:sldMk cId="940027416" sldId="5136"/>
            <ac:grpSpMk id="5" creationId="{019CF340-7A13-2681-3A67-8758B3CF78E2}"/>
          </ac:grpSpMkLst>
        </pc:grpChg>
        <pc:grpChg chg="add mod">
          <ac:chgData name="Monica Gisela Dueñas Gomez" userId="67b8cd83-14b5-4f84-b6c5-c33613cab145" providerId="ADAL" clId="{84270758-45F6-414B-BEEB-83209E3A7A0D}" dt="2024-08-01T21:55:08.966" v="11548" actId="164"/>
          <ac:grpSpMkLst>
            <pc:docMk/>
            <pc:sldMk cId="940027416" sldId="5136"/>
            <ac:grpSpMk id="11" creationId="{EA08EE81-2CE3-4A68-A028-9E36949EB976}"/>
          </ac:grpSpMkLst>
        </pc:grpChg>
        <pc:grpChg chg="mod">
          <ac:chgData name="Monica Gisela Dueñas Gomez" userId="67b8cd83-14b5-4f84-b6c5-c33613cab145" providerId="ADAL" clId="{84270758-45F6-414B-BEEB-83209E3A7A0D}" dt="2024-08-01T17:56:36.776" v="9298" actId="1037"/>
          <ac:grpSpMkLst>
            <pc:docMk/>
            <pc:sldMk cId="940027416" sldId="5136"/>
            <ac:grpSpMk id="19" creationId="{DF3B2253-3920-6D08-B30D-8B16E833DC39}"/>
          </ac:grpSpMkLst>
        </pc:grpChg>
        <pc:grpChg chg="mod">
          <ac:chgData name="Monica Gisela Dueñas Gomez" userId="67b8cd83-14b5-4f84-b6c5-c33613cab145" providerId="ADAL" clId="{84270758-45F6-414B-BEEB-83209E3A7A0D}" dt="2024-08-01T16:51:20.746" v="9124" actId="1035"/>
          <ac:grpSpMkLst>
            <pc:docMk/>
            <pc:sldMk cId="940027416" sldId="5136"/>
            <ac:grpSpMk id="27" creationId="{0B524349-1FD5-2B77-9394-41C8E2072599}"/>
          </ac:grpSpMkLst>
        </pc:grpChg>
        <pc:grpChg chg="add mod">
          <ac:chgData name="Monica Gisela Dueñas Gomez" userId="67b8cd83-14b5-4f84-b6c5-c33613cab145" providerId="ADAL" clId="{84270758-45F6-414B-BEEB-83209E3A7A0D}" dt="2024-08-01T21:55:08.966" v="11548" actId="164"/>
          <ac:grpSpMkLst>
            <pc:docMk/>
            <pc:sldMk cId="940027416" sldId="5136"/>
            <ac:grpSpMk id="31" creationId="{782B835E-FED1-4632-9245-D40EBDE0764F}"/>
          </ac:grpSpMkLst>
        </pc:grpChg>
        <pc:grpChg chg="add del mod">
          <ac:chgData name="Monica Gisela Dueñas Gomez" userId="67b8cd83-14b5-4f84-b6c5-c33613cab145" providerId="ADAL" clId="{84270758-45F6-414B-BEEB-83209E3A7A0D}" dt="2024-08-01T21:55:43.048" v="11553" actId="165"/>
          <ac:grpSpMkLst>
            <pc:docMk/>
            <pc:sldMk cId="940027416" sldId="5136"/>
            <ac:grpSpMk id="37" creationId="{73606ABE-1E9D-42DF-8016-EBAB3AAC0C0F}"/>
          </ac:grpSpMkLst>
        </pc:grpChg>
        <pc:grpChg chg="del mod topLvl">
          <ac:chgData name="Monica Gisela Dueñas Gomez" userId="67b8cd83-14b5-4f84-b6c5-c33613cab145" providerId="ADAL" clId="{84270758-45F6-414B-BEEB-83209E3A7A0D}" dt="2024-08-01T21:55:53.231" v="11557" actId="478"/>
          <ac:grpSpMkLst>
            <pc:docMk/>
            <pc:sldMk cId="940027416" sldId="5136"/>
            <ac:grpSpMk id="39" creationId="{0845510B-B466-43F4-BED1-6AD914964712}"/>
          </ac:grpSpMkLst>
        </pc:grpChg>
        <pc:grpChg chg="add mod ord">
          <ac:chgData name="Monica Gisela Dueñas Gomez" userId="67b8cd83-14b5-4f84-b6c5-c33613cab145" providerId="ADAL" clId="{84270758-45F6-414B-BEEB-83209E3A7A0D}" dt="2024-08-01T21:58:16.872" v="11601" actId="1036"/>
          <ac:grpSpMkLst>
            <pc:docMk/>
            <pc:sldMk cId="940027416" sldId="5136"/>
            <ac:grpSpMk id="46" creationId="{3853D172-A742-4C43-9115-13FA0647F10E}"/>
          </ac:grpSpMkLst>
        </pc:grpChg>
        <pc:grpChg chg="del mod">
          <ac:chgData name="Monica Gisela Dueñas Gomez" userId="67b8cd83-14b5-4f84-b6c5-c33613cab145" providerId="ADAL" clId="{84270758-45F6-414B-BEEB-83209E3A7A0D}" dt="2024-08-01T21:54:28.713" v="11530" actId="478"/>
          <ac:grpSpMkLst>
            <pc:docMk/>
            <pc:sldMk cId="940027416" sldId="5136"/>
            <ac:grpSpMk id="55" creationId="{1F56D58F-6DC8-4AEC-A863-A9012E62ED1D}"/>
          </ac:grpSpMkLst>
        </pc:grpChg>
        <pc:grpChg chg="mod">
          <ac:chgData name="Monica Gisela Dueñas Gomez" userId="67b8cd83-14b5-4f84-b6c5-c33613cab145" providerId="ADAL" clId="{84270758-45F6-414B-BEEB-83209E3A7A0D}" dt="2024-08-01T16:51:20.746" v="9124" actId="1035"/>
          <ac:grpSpMkLst>
            <pc:docMk/>
            <pc:sldMk cId="940027416" sldId="5136"/>
            <ac:grpSpMk id="62" creationId="{A4AB3550-B78D-40D8-85A7-0335238C65BA}"/>
          </ac:grpSpMkLst>
        </pc:grpChg>
        <pc:grpChg chg="mod">
          <ac:chgData name="Monica Gisela Dueñas Gomez" userId="67b8cd83-14b5-4f84-b6c5-c33613cab145" providerId="ADAL" clId="{84270758-45F6-414B-BEEB-83209E3A7A0D}" dt="2024-07-30T02:49:59.592" v="8037" actId="1037"/>
          <ac:grpSpMkLst>
            <pc:docMk/>
            <pc:sldMk cId="940027416" sldId="5136"/>
            <ac:grpSpMk id="74" creationId="{8BA9C3B4-1C79-4A3F-8822-2269B6BD59EF}"/>
          </ac:grpSpMkLst>
        </pc:grpChg>
        <pc:grpChg chg="mod">
          <ac:chgData name="Monica Gisela Dueñas Gomez" userId="67b8cd83-14b5-4f84-b6c5-c33613cab145" providerId="ADAL" clId="{84270758-45F6-414B-BEEB-83209E3A7A0D}" dt="2024-07-30T02:49:59.592" v="8037" actId="1037"/>
          <ac:grpSpMkLst>
            <pc:docMk/>
            <pc:sldMk cId="940027416" sldId="5136"/>
            <ac:grpSpMk id="81" creationId="{74D02112-1671-47ED-9C5D-368127FE8A61}"/>
          </ac:grpSpMkLst>
        </pc:grpChg>
        <pc:picChg chg="del mod">
          <ac:chgData name="Monica Gisela Dueñas Gomez" userId="67b8cd83-14b5-4f84-b6c5-c33613cab145" providerId="ADAL" clId="{84270758-45F6-414B-BEEB-83209E3A7A0D}" dt="2024-08-01T21:55:33.728" v="11549" actId="478"/>
          <ac:picMkLst>
            <pc:docMk/>
            <pc:sldMk cId="940027416" sldId="5136"/>
            <ac:picMk id="3" creationId="{F18F80B5-C3ED-0042-D18E-9E9DF4EE5FC3}"/>
          </ac:picMkLst>
        </pc:picChg>
        <pc:picChg chg="del mod">
          <ac:chgData name="Monica Gisela Dueñas Gomez" userId="67b8cd83-14b5-4f84-b6c5-c33613cab145" providerId="ADAL" clId="{84270758-45F6-414B-BEEB-83209E3A7A0D}" dt="2024-08-01T21:56:18.984" v="11568" actId="478"/>
          <ac:picMkLst>
            <pc:docMk/>
            <pc:sldMk cId="940027416" sldId="5136"/>
            <ac:picMk id="4" creationId="{3C95B888-67BC-F535-871B-F260CC39D76D}"/>
          </ac:picMkLst>
        </pc:picChg>
      </pc:sldChg>
      <pc:sldChg chg="addSp delSp modSp mod">
        <pc:chgData name="Monica Gisela Dueñas Gomez" userId="67b8cd83-14b5-4f84-b6c5-c33613cab145" providerId="ADAL" clId="{84270758-45F6-414B-BEEB-83209E3A7A0D}" dt="2024-08-01T19:06:49.138" v="10209" actId="1076"/>
        <pc:sldMkLst>
          <pc:docMk/>
          <pc:sldMk cId="2787709651" sldId="5137"/>
        </pc:sldMkLst>
        <pc:spChg chg="mod">
          <ac:chgData name="Monica Gisela Dueñas Gomez" userId="67b8cd83-14b5-4f84-b6c5-c33613cab145" providerId="ADAL" clId="{84270758-45F6-414B-BEEB-83209E3A7A0D}" dt="2024-08-01T19:06:49.138" v="10209" actId="1076"/>
          <ac:spMkLst>
            <pc:docMk/>
            <pc:sldMk cId="2787709651" sldId="5137"/>
            <ac:spMk id="9" creationId="{9CA3188B-8E37-451C-8A1C-4DD547D0CF9B}"/>
          </ac:spMkLst>
        </pc:spChg>
        <pc:spChg chg="mod">
          <ac:chgData name="Monica Gisela Dueñas Gomez" userId="67b8cd83-14b5-4f84-b6c5-c33613cab145" providerId="ADAL" clId="{84270758-45F6-414B-BEEB-83209E3A7A0D}" dt="2024-08-01T19:06:44.589" v="10208" actId="14100"/>
          <ac:spMkLst>
            <pc:docMk/>
            <pc:sldMk cId="2787709651" sldId="5137"/>
            <ac:spMk id="10" creationId="{8BD2D63D-3ABF-429D-9AC4-AB972B4BDB46}"/>
          </ac:spMkLst>
        </pc:spChg>
        <pc:picChg chg="add del mod">
          <ac:chgData name="Monica Gisela Dueñas Gomez" userId="67b8cd83-14b5-4f84-b6c5-c33613cab145" providerId="ADAL" clId="{84270758-45F6-414B-BEEB-83209E3A7A0D}" dt="2024-08-01T19:06:39.953" v="10207" actId="478"/>
          <ac:picMkLst>
            <pc:docMk/>
            <pc:sldMk cId="2787709651" sldId="5137"/>
            <ac:picMk id="4" creationId="{DC36D346-60FD-4684-9C72-E17FCD361985}"/>
          </ac:picMkLst>
        </pc:picChg>
      </pc:sldChg>
      <pc:sldChg chg="del">
        <pc:chgData name="Monica Gisela Dueñas Gomez" userId="67b8cd83-14b5-4f84-b6c5-c33613cab145" providerId="ADAL" clId="{84270758-45F6-414B-BEEB-83209E3A7A0D}" dt="2024-08-01T16:50:52.897" v="9100" actId="2696"/>
        <pc:sldMkLst>
          <pc:docMk/>
          <pc:sldMk cId="1075014087" sldId="5138"/>
        </pc:sldMkLst>
      </pc:sldChg>
      <pc:sldChg chg="addSp modSp add del mod modClrScheme chgLayout">
        <pc:chgData name="Monica Gisela Dueñas Gomez" userId="67b8cd83-14b5-4f84-b6c5-c33613cab145" providerId="ADAL" clId="{84270758-45F6-414B-BEEB-83209E3A7A0D}" dt="2024-08-02T20:40:18.746" v="13622" actId="2696"/>
        <pc:sldMkLst>
          <pc:docMk/>
          <pc:sldMk cId="4219071684" sldId="5138"/>
        </pc:sldMkLst>
        <pc:spChg chg="mod">
          <ac:chgData name="Monica Gisela Dueñas Gomez" userId="67b8cd83-14b5-4f84-b6c5-c33613cab145" providerId="ADAL" clId="{84270758-45F6-414B-BEEB-83209E3A7A0D}" dt="2024-08-01T19:30:04.248" v="11146" actId="1076"/>
          <ac:spMkLst>
            <pc:docMk/>
            <pc:sldMk cId="4219071684" sldId="5138"/>
            <ac:spMk id="12" creationId="{70405DF2-A14D-48D5-9E1B-707197A9E0A1}"/>
          </ac:spMkLst>
        </pc:spChg>
        <pc:spChg chg="mod">
          <ac:chgData name="Monica Gisela Dueñas Gomez" userId="67b8cd83-14b5-4f84-b6c5-c33613cab145" providerId="ADAL" clId="{84270758-45F6-414B-BEEB-83209E3A7A0D}" dt="2024-08-01T19:30:04.248" v="11146" actId="1076"/>
          <ac:spMkLst>
            <pc:docMk/>
            <pc:sldMk cId="4219071684" sldId="5138"/>
            <ac:spMk id="13" creationId="{08EC9267-72A6-4E4D-B4A6-68C02115C6E4}"/>
          </ac:spMkLst>
        </pc:spChg>
        <pc:spChg chg="add mod">
          <ac:chgData name="Monica Gisela Dueñas Gomez" userId="67b8cd83-14b5-4f84-b6c5-c33613cab145" providerId="ADAL" clId="{84270758-45F6-414B-BEEB-83209E3A7A0D}" dt="2024-08-01T19:30:04.248" v="11146" actId="1076"/>
          <ac:spMkLst>
            <pc:docMk/>
            <pc:sldMk cId="4219071684" sldId="5138"/>
            <ac:spMk id="14" creationId="{6273F11B-3929-4D29-92D9-0D3DB0C81B91}"/>
          </ac:spMkLst>
        </pc:spChg>
        <pc:spChg chg="add mod">
          <ac:chgData name="Monica Gisela Dueñas Gomez" userId="67b8cd83-14b5-4f84-b6c5-c33613cab145" providerId="ADAL" clId="{84270758-45F6-414B-BEEB-83209E3A7A0D}" dt="2024-08-01T19:30:04.248" v="11146" actId="1076"/>
          <ac:spMkLst>
            <pc:docMk/>
            <pc:sldMk cId="4219071684" sldId="5138"/>
            <ac:spMk id="15" creationId="{C19A8174-400D-4CD9-A4F5-A703A46E4DCF}"/>
          </ac:spMkLst>
        </pc:spChg>
        <pc:spChg chg="add mod">
          <ac:chgData name="Monica Gisela Dueñas Gomez" userId="67b8cd83-14b5-4f84-b6c5-c33613cab145" providerId="ADAL" clId="{84270758-45F6-414B-BEEB-83209E3A7A0D}" dt="2024-08-01T19:30:04.248" v="11146" actId="1076"/>
          <ac:spMkLst>
            <pc:docMk/>
            <pc:sldMk cId="4219071684" sldId="5138"/>
            <ac:spMk id="16" creationId="{25E91A9B-C588-4C5F-81F1-895E40B829BA}"/>
          </ac:spMkLst>
        </pc:spChg>
        <pc:spChg chg="add mod">
          <ac:chgData name="Monica Gisela Dueñas Gomez" userId="67b8cd83-14b5-4f84-b6c5-c33613cab145" providerId="ADAL" clId="{84270758-45F6-414B-BEEB-83209E3A7A0D}" dt="2024-08-01T19:30:04.248" v="11146" actId="1076"/>
          <ac:spMkLst>
            <pc:docMk/>
            <pc:sldMk cId="4219071684" sldId="5138"/>
            <ac:spMk id="17" creationId="{CF5D92E8-C11B-4B28-81DB-3891725FAE5D}"/>
          </ac:spMkLst>
        </pc:spChg>
        <pc:spChg chg="mod">
          <ac:chgData name="Monica Gisela Dueñas Gomez" userId="67b8cd83-14b5-4f84-b6c5-c33613cab145" providerId="ADAL" clId="{84270758-45F6-414B-BEEB-83209E3A7A0D}" dt="2024-08-01T19:30:04.248" v="11146" actId="1076"/>
          <ac:spMkLst>
            <pc:docMk/>
            <pc:sldMk cId="4219071684" sldId="5138"/>
            <ac:spMk id="47" creationId="{814168AA-6847-4235-A79D-E44FA086E743}"/>
          </ac:spMkLst>
        </pc:spChg>
        <pc:spChg chg="mod">
          <ac:chgData name="Monica Gisela Dueñas Gomez" userId="67b8cd83-14b5-4f84-b6c5-c33613cab145" providerId="ADAL" clId="{84270758-45F6-414B-BEEB-83209E3A7A0D}" dt="2024-08-01T19:30:04.248" v="11146" actId="1076"/>
          <ac:spMkLst>
            <pc:docMk/>
            <pc:sldMk cId="4219071684" sldId="5138"/>
            <ac:spMk id="48" creationId="{29EF92C7-5EB3-442E-88AD-9691B7302054}"/>
          </ac:spMkLst>
        </pc:spChg>
        <pc:spChg chg="mod">
          <ac:chgData name="Monica Gisela Dueñas Gomez" userId="67b8cd83-14b5-4f84-b6c5-c33613cab145" providerId="ADAL" clId="{84270758-45F6-414B-BEEB-83209E3A7A0D}" dt="2024-08-01T19:30:04.248" v="11146" actId="1076"/>
          <ac:spMkLst>
            <pc:docMk/>
            <pc:sldMk cId="4219071684" sldId="5138"/>
            <ac:spMk id="89" creationId="{D5AB140E-6F77-4040-A92D-7D5D5612B5D0}"/>
          </ac:spMkLst>
        </pc:spChg>
        <pc:spChg chg="mod">
          <ac:chgData name="Monica Gisela Dueñas Gomez" userId="67b8cd83-14b5-4f84-b6c5-c33613cab145" providerId="ADAL" clId="{84270758-45F6-414B-BEEB-83209E3A7A0D}" dt="2024-08-01T19:29:52.692" v="11144" actId="13926"/>
          <ac:spMkLst>
            <pc:docMk/>
            <pc:sldMk cId="4219071684" sldId="5138"/>
            <ac:spMk id="90" creationId="{0ACF21F3-5EC3-42D9-9FB0-C092B0B0348A}"/>
          </ac:spMkLst>
        </pc:spChg>
        <pc:spChg chg="mod">
          <ac:chgData name="Monica Gisela Dueñas Gomez" userId="67b8cd83-14b5-4f84-b6c5-c33613cab145" providerId="ADAL" clId="{84270758-45F6-414B-BEEB-83209E3A7A0D}" dt="2024-08-01T19:30:04.248" v="11146" actId="1076"/>
          <ac:spMkLst>
            <pc:docMk/>
            <pc:sldMk cId="4219071684" sldId="5138"/>
            <ac:spMk id="91" creationId="{EFBAA006-7954-4F14-9C53-6AD342A6A990}"/>
          </ac:spMkLst>
        </pc:spChg>
        <pc:graphicFrameChg chg="mod modGraphic">
          <ac:chgData name="Monica Gisela Dueñas Gomez" userId="67b8cd83-14b5-4f84-b6c5-c33613cab145" providerId="ADAL" clId="{84270758-45F6-414B-BEEB-83209E3A7A0D}" dt="2024-08-02T20:35:40.746" v="13471" actId="2162"/>
          <ac:graphicFrameMkLst>
            <pc:docMk/>
            <pc:sldMk cId="4219071684" sldId="5138"/>
            <ac:graphicFrameMk id="45" creationId="{8DAF22D5-3FE9-4F38-A2BE-A9DAAB9783C3}"/>
          </ac:graphicFrameMkLst>
        </pc:graphicFrameChg>
      </pc:sldChg>
      <pc:sldChg chg="modSp add mod">
        <pc:chgData name="Monica Gisela Dueñas Gomez" userId="67b8cd83-14b5-4f84-b6c5-c33613cab145" providerId="ADAL" clId="{84270758-45F6-414B-BEEB-83209E3A7A0D}" dt="2024-08-02T20:40:12.972" v="13621" actId="14100"/>
        <pc:sldMkLst>
          <pc:docMk/>
          <pc:sldMk cId="3055390872" sldId="5140"/>
        </pc:sldMkLst>
        <pc:spChg chg="mod">
          <ac:chgData name="Monica Gisela Dueñas Gomez" userId="67b8cd83-14b5-4f84-b6c5-c33613cab145" providerId="ADAL" clId="{84270758-45F6-414B-BEEB-83209E3A7A0D}" dt="2024-08-02T20:40:12.972" v="13621" actId="14100"/>
          <ac:spMkLst>
            <pc:docMk/>
            <pc:sldMk cId="3055390872" sldId="5140"/>
            <ac:spMk id="12" creationId="{70405DF2-A14D-48D5-9E1B-707197A9E0A1}"/>
          </ac:spMkLst>
        </pc:spChg>
        <pc:spChg chg="mod">
          <ac:chgData name="Monica Gisela Dueñas Gomez" userId="67b8cd83-14b5-4f84-b6c5-c33613cab145" providerId="ADAL" clId="{84270758-45F6-414B-BEEB-83209E3A7A0D}" dt="2024-08-02T20:39:05.435" v="13604" actId="1035"/>
          <ac:spMkLst>
            <pc:docMk/>
            <pc:sldMk cId="3055390872" sldId="5140"/>
            <ac:spMk id="13" creationId="{08EC9267-72A6-4E4D-B4A6-68C02115C6E4}"/>
          </ac:spMkLst>
        </pc:spChg>
        <pc:spChg chg="mod">
          <ac:chgData name="Monica Gisela Dueñas Gomez" userId="67b8cd83-14b5-4f84-b6c5-c33613cab145" providerId="ADAL" clId="{84270758-45F6-414B-BEEB-83209E3A7A0D}" dt="2024-08-02T20:39:05.435" v="13604" actId="1035"/>
          <ac:spMkLst>
            <pc:docMk/>
            <pc:sldMk cId="3055390872" sldId="5140"/>
            <ac:spMk id="14" creationId="{6273F11B-3929-4D29-92D9-0D3DB0C81B91}"/>
          </ac:spMkLst>
        </pc:spChg>
        <pc:spChg chg="mod">
          <ac:chgData name="Monica Gisela Dueñas Gomez" userId="67b8cd83-14b5-4f84-b6c5-c33613cab145" providerId="ADAL" clId="{84270758-45F6-414B-BEEB-83209E3A7A0D}" dt="2024-08-02T20:39:05.435" v="13604" actId="1035"/>
          <ac:spMkLst>
            <pc:docMk/>
            <pc:sldMk cId="3055390872" sldId="5140"/>
            <ac:spMk id="15" creationId="{C19A8174-400D-4CD9-A4F5-A703A46E4DCF}"/>
          </ac:spMkLst>
        </pc:spChg>
        <pc:spChg chg="mod">
          <ac:chgData name="Monica Gisela Dueñas Gomez" userId="67b8cd83-14b5-4f84-b6c5-c33613cab145" providerId="ADAL" clId="{84270758-45F6-414B-BEEB-83209E3A7A0D}" dt="2024-08-02T20:39:05.435" v="13604" actId="1035"/>
          <ac:spMkLst>
            <pc:docMk/>
            <pc:sldMk cId="3055390872" sldId="5140"/>
            <ac:spMk id="16" creationId="{25E91A9B-C588-4C5F-81F1-895E40B829BA}"/>
          </ac:spMkLst>
        </pc:spChg>
        <pc:spChg chg="mod">
          <ac:chgData name="Monica Gisela Dueñas Gomez" userId="67b8cd83-14b5-4f84-b6c5-c33613cab145" providerId="ADAL" clId="{84270758-45F6-414B-BEEB-83209E3A7A0D}" dt="2024-08-02T20:39:05.435" v="13604" actId="1035"/>
          <ac:spMkLst>
            <pc:docMk/>
            <pc:sldMk cId="3055390872" sldId="5140"/>
            <ac:spMk id="17" creationId="{CF5D92E8-C11B-4B28-81DB-3891725FAE5D}"/>
          </ac:spMkLst>
        </pc:spChg>
        <pc:spChg chg="mod">
          <ac:chgData name="Monica Gisela Dueñas Gomez" userId="67b8cd83-14b5-4f84-b6c5-c33613cab145" providerId="ADAL" clId="{84270758-45F6-414B-BEEB-83209E3A7A0D}" dt="2024-08-02T20:39:05.435" v="13604" actId="1035"/>
          <ac:spMkLst>
            <pc:docMk/>
            <pc:sldMk cId="3055390872" sldId="5140"/>
            <ac:spMk id="47" creationId="{814168AA-6847-4235-A79D-E44FA086E743}"/>
          </ac:spMkLst>
        </pc:spChg>
        <pc:spChg chg="mod">
          <ac:chgData name="Monica Gisela Dueñas Gomez" userId="67b8cd83-14b5-4f84-b6c5-c33613cab145" providerId="ADAL" clId="{84270758-45F6-414B-BEEB-83209E3A7A0D}" dt="2024-08-02T20:39:05.435" v="13604" actId="1035"/>
          <ac:spMkLst>
            <pc:docMk/>
            <pc:sldMk cId="3055390872" sldId="5140"/>
            <ac:spMk id="48" creationId="{29EF92C7-5EB3-442E-88AD-9691B7302054}"/>
          </ac:spMkLst>
        </pc:spChg>
        <pc:spChg chg="mod">
          <ac:chgData name="Monica Gisela Dueñas Gomez" userId="67b8cd83-14b5-4f84-b6c5-c33613cab145" providerId="ADAL" clId="{84270758-45F6-414B-BEEB-83209E3A7A0D}" dt="2024-08-02T20:39:05.435" v="13604" actId="1035"/>
          <ac:spMkLst>
            <pc:docMk/>
            <pc:sldMk cId="3055390872" sldId="5140"/>
            <ac:spMk id="89" creationId="{D5AB140E-6F77-4040-A92D-7D5D5612B5D0}"/>
          </ac:spMkLst>
        </pc:spChg>
        <pc:spChg chg="mod">
          <ac:chgData name="Monica Gisela Dueñas Gomez" userId="67b8cd83-14b5-4f84-b6c5-c33613cab145" providerId="ADAL" clId="{84270758-45F6-414B-BEEB-83209E3A7A0D}" dt="2024-08-02T20:39:34.093" v="13609" actId="20577"/>
          <ac:spMkLst>
            <pc:docMk/>
            <pc:sldMk cId="3055390872" sldId="5140"/>
            <ac:spMk id="90" creationId="{0ACF21F3-5EC3-42D9-9FB0-C092B0B0348A}"/>
          </ac:spMkLst>
        </pc:spChg>
        <pc:spChg chg="mod">
          <ac:chgData name="Monica Gisela Dueñas Gomez" userId="67b8cd83-14b5-4f84-b6c5-c33613cab145" providerId="ADAL" clId="{84270758-45F6-414B-BEEB-83209E3A7A0D}" dt="2024-08-02T20:39:05.435" v="13604" actId="1035"/>
          <ac:spMkLst>
            <pc:docMk/>
            <pc:sldMk cId="3055390872" sldId="5140"/>
            <ac:spMk id="91" creationId="{EFBAA006-7954-4F14-9C53-6AD342A6A990}"/>
          </ac:spMkLst>
        </pc:spChg>
        <pc:graphicFrameChg chg="mod modGraphic">
          <ac:chgData name="Monica Gisela Dueñas Gomez" userId="67b8cd83-14b5-4f84-b6c5-c33613cab145" providerId="ADAL" clId="{84270758-45F6-414B-BEEB-83209E3A7A0D}" dt="2024-08-02T20:39:05.435" v="13604" actId="1035"/>
          <ac:graphicFrameMkLst>
            <pc:docMk/>
            <pc:sldMk cId="3055390872" sldId="5140"/>
            <ac:graphicFrameMk id="45" creationId="{8DAF22D5-3FE9-4F38-A2BE-A9DAAB9783C3}"/>
          </ac:graphicFrameMkLst>
        </pc:graphicFrameChg>
      </pc:sldChg>
      <pc:sldChg chg="add del">
        <pc:chgData name="Monica Gisela Dueñas Gomez" userId="67b8cd83-14b5-4f84-b6c5-c33613cab145" providerId="ADAL" clId="{84270758-45F6-414B-BEEB-83209E3A7A0D}" dt="2024-08-02T20:36:31.192" v="13480" actId="47"/>
        <pc:sldMkLst>
          <pc:docMk/>
          <pc:sldMk cId="3286575391" sldId="5141"/>
        </pc:sldMkLst>
      </pc:sldChg>
      <pc:sldMasterChg chg="addSldLayout modSldLayout">
        <pc:chgData name="Monica Gisela Dueñas Gomez" userId="67b8cd83-14b5-4f84-b6c5-c33613cab145" providerId="ADAL" clId="{84270758-45F6-414B-BEEB-83209E3A7A0D}" dt="2024-07-30T01:09:49.109" v="3346" actId="1076"/>
        <pc:sldMasterMkLst>
          <pc:docMk/>
          <pc:sldMasterMk cId="2939020613" sldId="2147483684"/>
        </pc:sldMasterMkLst>
        <pc:sldLayoutChg chg="addSp modSp add mod replId modTransition">
          <pc:chgData name="Monica Gisela Dueñas Gomez" userId="67b8cd83-14b5-4f84-b6c5-c33613cab145" providerId="ADAL" clId="{84270758-45F6-414B-BEEB-83209E3A7A0D}" dt="2024-07-30T01:09:49.109" v="3346" actId="1076"/>
          <pc:sldLayoutMkLst>
            <pc:docMk/>
            <pc:sldMasterMk cId="2939020613" sldId="2147483684"/>
            <pc:sldLayoutMk cId="2168460913" sldId="2147483695"/>
          </pc:sldLayoutMkLst>
          <pc:picChg chg="add mod">
            <ac:chgData name="Monica Gisela Dueñas Gomez" userId="67b8cd83-14b5-4f84-b6c5-c33613cab145" providerId="ADAL" clId="{84270758-45F6-414B-BEEB-83209E3A7A0D}" dt="2024-07-30T01:09:49.109" v="3346" actId="1076"/>
            <ac:picMkLst>
              <pc:docMk/>
              <pc:sldMasterMk cId="2939020613" sldId="2147483684"/>
              <pc:sldLayoutMk cId="2168460913" sldId="2147483695"/>
              <ac:picMk id="3" creationId="{5C0FF6B9-F779-4A14-A1FC-F90BB7362F1C}"/>
            </ac:picMkLst>
          </pc:picChg>
        </pc:sldLayoutChg>
      </pc:sldMasterChg>
      <pc:sldMasterChg chg="del delSldLayout">
        <pc:chgData name="Monica Gisela Dueñas Gomez" userId="67b8cd83-14b5-4f84-b6c5-c33613cab145" providerId="ADAL" clId="{84270758-45F6-414B-BEEB-83209E3A7A0D}" dt="2024-08-02T00:22:50.198" v="11612" actId="700"/>
        <pc:sldMasterMkLst>
          <pc:docMk/>
          <pc:sldMasterMk cId="18971495" sldId="2147483698"/>
        </pc:sldMasterMkLst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3397560247" sldId="2147483699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3515263593" sldId="2147483700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1774801521" sldId="2147483701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1339499035" sldId="2147483702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1790135722" sldId="2147483703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1919888129" sldId="2147483704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4159152686" sldId="2147483705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2783412830" sldId="2147483706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2690869879" sldId="2147483707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1620076260" sldId="2147483708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254482299" sldId="2147483709"/>
          </pc:sldLayoutMkLst>
        </pc:sldLayoutChg>
        <pc:sldLayoutChg chg="del">
          <pc:chgData name="Monica Gisela Dueñas Gomez" userId="67b8cd83-14b5-4f84-b6c5-c33613cab145" providerId="ADAL" clId="{84270758-45F6-414B-BEEB-83209E3A7A0D}" dt="2024-08-02T00:22:50.198" v="11612" actId="700"/>
          <pc:sldLayoutMkLst>
            <pc:docMk/>
            <pc:sldMasterMk cId="18971495" sldId="2147483698"/>
            <pc:sldLayoutMk cId="665217890" sldId="2147483710"/>
          </pc:sldLayoutMkLst>
        </pc:sldLayoutChg>
      </pc:sldMasterChg>
    </pc:docChg>
  </pc:docChgLst>
  <pc:docChgLst>
    <pc:chgData name="Monica Gisela Dueñas Gomez" userId="S::mduenas@reddicolombia.com::67b8cd83-14b5-4f84-b6c5-c33613cab145" providerId="AD" clId="Web-{F8EC8C1D-AD24-4641-2646-662155782CC6}"/>
    <pc:docChg chg="modSld">
      <pc:chgData name="Monica Gisela Dueñas Gomez" userId="S::mduenas@reddicolombia.com::67b8cd83-14b5-4f84-b6c5-c33613cab145" providerId="AD" clId="Web-{F8EC8C1D-AD24-4641-2646-662155782CC6}" dt="2024-08-02T15:42:48.549" v="199" actId="20577"/>
      <pc:docMkLst>
        <pc:docMk/>
      </pc:docMkLst>
      <pc:sldChg chg="modSp">
        <pc:chgData name="Monica Gisela Dueñas Gomez" userId="S::mduenas@reddicolombia.com::67b8cd83-14b5-4f84-b6c5-c33613cab145" providerId="AD" clId="Web-{F8EC8C1D-AD24-4641-2646-662155782CC6}" dt="2024-08-02T15:42:48.549" v="199" actId="20577"/>
        <pc:sldMkLst>
          <pc:docMk/>
          <pc:sldMk cId="940027416" sldId="5136"/>
        </pc:sldMkLst>
        <pc:spChg chg="mod">
          <ac:chgData name="Monica Gisela Dueñas Gomez" userId="S::mduenas@reddicolombia.com::67b8cd83-14b5-4f84-b6c5-c33613cab145" providerId="AD" clId="Web-{F8EC8C1D-AD24-4641-2646-662155782CC6}" dt="2024-08-02T15:42:48.549" v="199" actId="20577"/>
          <ac:spMkLst>
            <pc:docMk/>
            <pc:sldMk cId="940027416" sldId="5136"/>
            <ac:spMk id="16" creationId="{EE36B007-13B4-0D2B-B50F-59F8CAEC63AB}"/>
          </ac:spMkLst>
        </pc:spChg>
      </pc:sldChg>
    </pc:docChg>
  </pc:docChgLst>
  <pc:docChgLst>
    <pc:chgData name="Eliana María Briceño Clavijo" userId="S::ebriceno@reddicolombia.com::64011399-8fed-4a35-819d-4efe60999fbb" providerId="AD" clId="Web-{8E667222-663F-0A6D-3508-12C706B857FC}"/>
    <pc:docChg chg="modSld">
      <pc:chgData name="Eliana María Briceño Clavijo" userId="S::ebriceno@reddicolombia.com::64011399-8fed-4a35-819d-4efe60999fbb" providerId="AD" clId="Web-{8E667222-663F-0A6D-3508-12C706B857FC}" dt="2024-08-15T01:43:57.990" v="1" actId="1076"/>
      <pc:docMkLst>
        <pc:docMk/>
      </pc:docMkLst>
      <pc:sldChg chg="addSp modSp">
        <pc:chgData name="Eliana María Briceño Clavijo" userId="S::ebriceno@reddicolombia.com::64011399-8fed-4a35-819d-4efe60999fbb" providerId="AD" clId="Web-{8E667222-663F-0A6D-3508-12C706B857FC}" dt="2024-08-15T01:43:57.990" v="1" actId="1076"/>
        <pc:sldMkLst>
          <pc:docMk/>
          <pc:sldMk cId="1390178510" sldId="5153"/>
        </pc:sldMkLst>
        <pc:picChg chg="add mod">
          <ac:chgData name="Eliana María Briceño Clavijo" userId="S::ebriceno@reddicolombia.com::64011399-8fed-4a35-819d-4efe60999fbb" providerId="AD" clId="Web-{8E667222-663F-0A6D-3508-12C706B857FC}" dt="2024-08-15T01:43:57.990" v="1" actId="1076"/>
          <ac:picMkLst>
            <pc:docMk/>
            <pc:sldMk cId="1390178510" sldId="5153"/>
            <ac:picMk id="2" creationId="{8A57A289-5FE4-C010-4494-77072C545D87}"/>
          </ac:picMkLst>
        </pc:picChg>
      </pc:sldChg>
    </pc:docChg>
  </pc:docChgLst>
  <pc:docChgLst>
    <pc:chgData name="Monica Gisela Dueñas Gomez" userId="S::mduenas@reddicolombia.com::67b8cd83-14b5-4f84-b6c5-c33613cab145" providerId="AD" clId="Web-{04641A40-6D36-187E-1B79-E6ABB32F7949}"/>
    <pc:docChg chg="modSld">
      <pc:chgData name="Monica Gisela Dueñas Gomez" userId="S::mduenas@reddicolombia.com::67b8cd83-14b5-4f84-b6c5-c33613cab145" providerId="AD" clId="Web-{04641A40-6D36-187E-1B79-E6ABB32F7949}" dt="2024-07-16T23:10:16.477" v="3" actId="20577"/>
      <pc:docMkLst>
        <pc:docMk/>
      </pc:docMkLst>
      <pc:sldChg chg="modSp">
        <pc:chgData name="Monica Gisela Dueñas Gomez" userId="S::mduenas@reddicolombia.com::67b8cd83-14b5-4f84-b6c5-c33613cab145" providerId="AD" clId="Web-{04641A40-6D36-187E-1B79-E6ABB32F7949}" dt="2024-07-16T23:10:16.477" v="3" actId="20577"/>
        <pc:sldMkLst>
          <pc:docMk/>
          <pc:sldMk cId="3543990416" sldId="5124"/>
        </pc:sldMkLst>
        <pc:spChg chg="mod">
          <ac:chgData name="Monica Gisela Dueñas Gomez" userId="S::mduenas@reddicolombia.com::67b8cd83-14b5-4f84-b6c5-c33613cab145" providerId="AD" clId="Web-{04641A40-6D36-187E-1B79-E6ABB32F7949}" dt="2024-07-16T23:10:16.477" v="3" actId="20577"/>
          <ac:spMkLst>
            <pc:docMk/>
            <pc:sldMk cId="3543990416" sldId="5124"/>
            <ac:spMk id="40" creationId="{12CC88D3-1A61-5277-C2A4-3BAE1F41CEB5}"/>
          </ac:spMkLst>
        </pc:spChg>
      </pc:sldChg>
    </pc:docChg>
  </pc:docChgLst>
  <pc:docChgLst>
    <pc:chgData name="Diana  Niño" userId="S::dnino@reddicolombia.com::edf8fce1-ac00-4a7b-8034-bdb31bf7c682" providerId="AD" clId="Web-{07E353EB-5E08-FFAC-EE21-F1B0F86B73FE}"/>
    <pc:docChg chg="modSld">
      <pc:chgData name="Diana  Niño" userId="S::dnino@reddicolombia.com::edf8fce1-ac00-4a7b-8034-bdb31bf7c682" providerId="AD" clId="Web-{07E353EB-5E08-FFAC-EE21-F1B0F86B73FE}" dt="2024-08-01T14:01:47.961" v="55"/>
      <pc:docMkLst>
        <pc:docMk/>
      </pc:docMkLst>
      <pc:sldChg chg="modSp">
        <pc:chgData name="Diana  Niño" userId="S::dnino@reddicolombia.com::edf8fce1-ac00-4a7b-8034-bdb31bf7c682" providerId="AD" clId="Web-{07E353EB-5E08-FFAC-EE21-F1B0F86B73FE}" dt="2024-08-01T14:01:47.961" v="55"/>
        <pc:sldMkLst>
          <pc:docMk/>
          <pc:sldMk cId="574389850" sldId="5135"/>
        </pc:sldMkLst>
        <pc:graphicFrameChg chg="mod modGraphic">
          <ac:chgData name="Diana  Niño" userId="S::dnino@reddicolombia.com::edf8fce1-ac00-4a7b-8034-bdb31bf7c682" providerId="AD" clId="Web-{07E353EB-5E08-FFAC-EE21-F1B0F86B73FE}" dt="2024-08-01T14:01:47.961" v="55"/>
          <ac:graphicFrameMkLst>
            <pc:docMk/>
            <pc:sldMk cId="574389850" sldId="5135"/>
            <ac:graphicFrameMk id="9" creationId="{78B87005-B2D2-4EA8-B01F-5C19B8F843CE}"/>
          </ac:graphicFrameMkLst>
        </pc:graphicFrameChg>
      </pc:sldChg>
      <pc:sldChg chg="modSp">
        <pc:chgData name="Diana  Niño" userId="S::dnino@reddicolombia.com::edf8fce1-ac00-4a7b-8034-bdb31bf7c682" providerId="AD" clId="Web-{07E353EB-5E08-FFAC-EE21-F1B0F86B73FE}" dt="2024-08-01T13:55:26.470" v="2" actId="20577"/>
        <pc:sldMkLst>
          <pc:docMk/>
          <pc:sldMk cId="940027416" sldId="5136"/>
        </pc:sldMkLst>
        <pc:spChg chg="mod">
          <ac:chgData name="Diana  Niño" userId="S::dnino@reddicolombia.com::edf8fce1-ac00-4a7b-8034-bdb31bf7c682" providerId="AD" clId="Web-{07E353EB-5E08-FFAC-EE21-F1B0F86B73FE}" dt="2024-08-01T13:55:26.470" v="2" actId="20577"/>
          <ac:spMkLst>
            <pc:docMk/>
            <pc:sldMk cId="940027416" sldId="5136"/>
            <ac:spMk id="16" creationId="{EE36B007-13B4-0D2B-B50F-59F8CAEC63AB}"/>
          </ac:spMkLst>
        </pc:spChg>
      </pc:sldChg>
      <pc:sldChg chg="modSp">
        <pc:chgData name="Diana  Niño" userId="S::dnino@reddicolombia.com::edf8fce1-ac00-4a7b-8034-bdb31bf7c682" providerId="AD" clId="Web-{07E353EB-5E08-FFAC-EE21-F1B0F86B73FE}" dt="2024-08-01T13:55:34.548" v="5" actId="20577"/>
        <pc:sldMkLst>
          <pc:docMk/>
          <pc:sldMk cId="1075014087" sldId="5138"/>
        </pc:sldMkLst>
        <pc:spChg chg="mod">
          <ac:chgData name="Diana  Niño" userId="S::dnino@reddicolombia.com::edf8fce1-ac00-4a7b-8034-bdb31bf7c682" providerId="AD" clId="Web-{07E353EB-5E08-FFAC-EE21-F1B0F86B73FE}" dt="2024-08-01T13:55:34.548" v="5" actId="20577"/>
          <ac:spMkLst>
            <pc:docMk/>
            <pc:sldMk cId="1075014087" sldId="5138"/>
            <ac:spMk id="5" creationId="{E530D732-A262-4E31-91D4-1B786C532A26}"/>
          </ac:spMkLst>
        </pc:spChg>
      </pc:sldChg>
    </pc:docChg>
  </pc:docChgLst>
  <pc:docChgLst>
    <pc:chgData name="Diana  Niño" userId="S::dnino@reddicolombia.com::edf8fce1-ac00-4a7b-8034-bdb31bf7c682" providerId="AD" clId="Web-{2952350F-7652-35BA-7D41-85E054903B49}"/>
    <pc:docChg chg="modSld">
      <pc:chgData name="Diana  Niño" userId="S::dnino@reddicolombia.com::edf8fce1-ac00-4a7b-8034-bdb31bf7c682" providerId="AD" clId="Web-{2952350F-7652-35BA-7D41-85E054903B49}" dt="2024-08-01T20:16:41.501" v="306" actId="20577"/>
      <pc:docMkLst>
        <pc:docMk/>
      </pc:docMkLst>
      <pc:sldChg chg="modSp">
        <pc:chgData name="Diana  Niño" userId="S::dnino@reddicolombia.com::edf8fce1-ac00-4a7b-8034-bdb31bf7c682" providerId="AD" clId="Web-{2952350F-7652-35BA-7D41-85E054903B49}" dt="2024-08-01T20:16:41.501" v="306" actId="20577"/>
        <pc:sldMkLst>
          <pc:docMk/>
          <pc:sldMk cId="1108751379" sldId="5003"/>
        </pc:sldMkLst>
        <pc:spChg chg="mod">
          <ac:chgData name="Diana  Niño" userId="S::dnino@reddicolombia.com::edf8fce1-ac00-4a7b-8034-bdb31bf7c682" providerId="AD" clId="Web-{2952350F-7652-35BA-7D41-85E054903B49}" dt="2024-08-01T20:14:54.435" v="243" actId="20577"/>
          <ac:spMkLst>
            <pc:docMk/>
            <pc:sldMk cId="1108751379" sldId="5003"/>
            <ac:spMk id="10" creationId="{F1D74149-8931-4989-B4CD-370EEFD2DF69}"/>
          </ac:spMkLst>
        </pc:spChg>
        <pc:spChg chg="mod">
          <ac:chgData name="Diana  Niño" userId="S::dnino@reddicolombia.com::edf8fce1-ac00-4a7b-8034-bdb31bf7c682" providerId="AD" clId="Web-{2952350F-7652-35BA-7D41-85E054903B49}" dt="2024-08-01T20:16:41.501" v="306" actId="20577"/>
          <ac:spMkLst>
            <pc:docMk/>
            <pc:sldMk cId="1108751379" sldId="5003"/>
            <ac:spMk id="12" creationId="{45813274-F509-4A2F-8388-BFC50D62DA39}"/>
          </ac:spMkLst>
        </pc:spChg>
        <pc:picChg chg="mod">
          <ac:chgData name="Diana  Niño" userId="S::dnino@reddicolombia.com::edf8fce1-ac00-4a7b-8034-bdb31bf7c682" providerId="AD" clId="Web-{2952350F-7652-35BA-7D41-85E054903B49}" dt="2024-08-01T20:16:26.047" v="304" actId="1076"/>
          <ac:picMkLst>
            <pc:docMk/>
            <pc:sldMk cId="1108751379" sldId="5003"/>
            <ac:picMk id="16" creationId="{1E1FC599-F781-4B44-8A71-6C32F0902297}"/>
          </ac:picMkLst>
        </pc:picChg>
      </pc:sldChg>
      <pc:sldChg chg="addSp delSp modSp">
        <pc:chgData name="Diana  Niño" userId="S::dnino@reddicolombia.com::edf8fce1-ac00-4a7b-8034-bdb31bf7c682" providerId="AD" clId="Web-{2952350F-7652-35BA-7D41-85E054903B49}" dt="2024-08-01T18:31:03.672" v="141" actId="20577"/>
        <pc:sldMkLst>
          <pc:docMk/>
          <pc:sldMk cId="621760075" sldId="5130"/>
        </pc:sldMkLst>
        <pc:spChg chg="mod">
          <ac:chgData name="Diana  Niño" userId="S::dnino@reddicolombia.com::edf8fce1-ac00-4a7b-8034-bdb31bf7c682" providerId="AD" clId="Web-{2952350F-7652-35BA-7D41-85E054903B49}" dt="2024-08-01T17:31:38.717" v="55" actId="1076"/>
          <ac:spMkLst>
            <pc:docMk/>
            <pc:sldMk cId="621760075" sldId="5130"/>
            <ac:spMk id="7" creationId="{2A6E13AD-6CDF-4661-8483-5A00AFF9F8FA}"/>
          </ac:spMkLst>
        </pc:spChg>
        <pc:spChg chg="mod">
          <ac:chgData name="Diana  Niño" userId="S::dnino@reddicolombia.com::edf8fce1-ac00-4a7b-8034-bdb31bf7c682" providerId="AD" clId="Web-{2952350F-7652-35BA-7D41-85E054903B49}" dt="2024-08-01T17:33:23.455" v="69" actId="1076"/>
          <ac:spMkLst>
            <pc:docMk/>
            <pc:sldMk cId="621760075" sldId="5130"/>
            <ac:spMk id="54" creationId="{93B45B52-AF32-4BAD-9314-DB56ADCAE942}"/>
          </ac:spMkLst>
        </pc:spChg>
        <pc:spChg chg="mod">
          <ac:chgData name="Diana  Niño" userId="S::dnino@reddicolombia.com::edf8fce1-ac00-4a7b-8034-bdb31bf7c682" providerId="AD" clId="Web-{2952350F-7652-35BA-7D41-85E054903B49}" dt="2024-08-01T18:29:27.762" v="132" actId="20577"/>
          <ac:spMkLst>
            <pc:docMk/>
            <pc:sldMk cId="621760075" sldId="5130"/>
            <ac:spMk id="58" creationId="{94C9CE0A-F2CF-4EA6-8959-814A55765B22}"/>
          </ac:spMkLst>
        </pc:spChg>
        <pc:spChg chg="mod">
          <ac:chgData name="Diana  Niño" userId="S::dnino@reddicolombia.com::edf8fce1-ac00-4a7b-8034-bdb31bf7c682" providerId="AD" clId="Web-{2952350F-7652-35BA-7D41-85E054903B49}" dt="2024-08-01T17:47:30.121" v="79" actId="1076"/>
          <ac:spMkLst>
            <pc:docMk/>
            <pc:sldMk cId="621760075" sldId="5130"/>
            <ac:spMk id="60" creationId="{45E70F5D-C736-4C9A-A138-9084D99B04F6}"/>
          </ac:spMkLst>
        </pc:spChg>
        <pc:spChg chg="mod">
          <ac:chgData name="Diana  Niño" userId="S::dnino@reddicolombia.com::edf8fce1-ac00-4a7b-8034-bdb31bf7c682" providerId="AD" clId="Web-{2952350F-7652-35BA-7D41-85E054903B49}" dt="2024-08-01T17:47:18.215" v="77" actId="1076"/>
          <ac:spMkLst>
            <pc:docMk/>
            <pc:sldMk cId="621760075" sldId="5130"/>
            <ac:spMk id="63" creationId="{F99F9D33-B4AB-49FA-B800-85224B0797B5}"/>
          </ac:spMkLst>
        </pc:spChg>
        <pc:spChg chg="mod">
          <ac:chgData name="Diana  Niño" userId="S::dnino@reddicolombia.com::edf8fce1-ac00-4a7b-8034-bdb31bf7c682" providerId="AD" clId="Web-{2952350F-7652-35BA-7D41-85E054903B49}" dt="2024-08-01T17:32:47.204" v="64" actId="14100"/>
          <ac:spMkLst>
            <pc:docMk/>
            <pc:sldMk cId="621760075" sldId="5130"/>
            <ac:spMk id="66" creationId="{0802FAF2-6709-4262-A17E-C64307752BD3}"/>
          </ac:spMkLst>
        </pc:spChg>
        <pc:spChg chg="mod">
          <ac:chgData name="Diana  Niño" userId="S::dnino@reddicolombia.com::edf8fce1-ac00-4a7b-8034-bdb31bf7c682" providerId="AD" clId="Web-{2952350F-7652-35BA-7D41-85E054903B49}" dt="2024-08-01T17:49:35.641" v="100" actId="14100"/>
          <ac:spMkLst>
            <pc:docMk/>
            <pc:sldMk cId="621760075" sldId="5130"/>
            <ac:spMk id="73" creationId="{B399FCCA-487C-4D9A-94AA-F1A1C82BE30B}"/>
          </ac:spMkLst>
        </pc:spChg>
        <pc:spChg chg="mod">
          <ac:chgData name="Diana  Niño" userId="S::dnino@reddicolombia.com::edf8fce1-ac00-4a7b-8034-bdb31bf7c682" providerId="AD" clId="Web-{2952350F-7652-35BA-7D41-85E054903B49}" dt="2024-08-01T18:31:03.672" v="141" actId="20577"/>
          <ac:spMkLst>
            <pc:docMk/>
            <pc:sldMk cId="621760075" sldId="5130"/>
            <ac:spMk id="77" creationId="{E530D732-A262-4E31-91D4-1B786C532A26}"/>
          </ac:spMkLst>
        </pc:spChg>
        <pc:spChg chg="mod">
          <ac:chgData name="Diana  Niño" userId="S::dnino@reddicolombia.com::edf8fce1-ac00-4a7b-8034-bdb31bf7c682" providerId="AD" clId="Web-{2952350F-7652-35BA-7D41-85E054903B49}" dt="2024-08-01T17:50:40.143" v="106" actId="14100"/>
          <ac:spMkLst>
            <pc:docMk/>
            <pc:sldMk cId="621760075" sldId="5130"/>
            <ac:spMk id="80" creationId="{CD9CC125-1559-4FFA-8C87-12F679E26EB2}"/>
          </ac:spMkLst>
        </pc:spChg>
        <pc:spChg chg="mod">
          <ac:chgData name="Diana  Niño" userId="S::dnino@reddicolombia.com::edf8fce1-ac00-4a7b-8034-bdb31bf7c682" providerId="AD" clId="Web-{2952350F-7652-35BA-7D41-85E054903B49}" dt="2024-08-01T18:30:00.623" v="136" actId="20577"/>
          <ac:spMkLst>
            <pc:docMk/>
            <pc:sldMk cId="621760075" sldId="5130"/>
            <ac:spMk id="88" creationId="{17CCBF60-2EB2-4BF7-9DF5-60E27A3BD5EE}"/>
          </ac:spMkLst>
        </pc:spChg>
        <pc:grpChg chg="add mod">
          <ac:chgData name="Diana  Niño" userId="S::dnino@reddicolombia.com::edf8fce1-ac00-4a7b-8034-bdb31bf7c682" providerId="AD" clId="Web-{2952350F-7652-35BA-7D41-85E054903B49}" dt="2024-08-01T17:33:55.175" v="75" actId="1076"/>
          <ac:grpSpMkLst>
            <pc:docMk/>
            <pc:sldMk cId="621760075" sldId="5130"/>
            <ac:grpSpMk id="9" creationId="{23E7932A-433E-86EE-6113-D0E6B714675B}"/>
          </ac:grpSpMkLst>
        </pc:grpChg>
        <pc:grpChg chg="add mod">
          <ac:chgData name="Diana  Niño" userId="S::dnino@reddicolombia.com::edf8fce1-ac00-4a7b-8034-bdb31bf7c682" providerId="AD" clId="Web-{2952350F-7652-35BA-7D41-85E054903B49}" dt="2024-08-01T17:48:04.200" v="85" actId="1076"/>
          <ac:grpSpMkLst>
            <pc:docMk/>
            <pc:sldMk cId="621760075" sldId="5130"/>
            <ac:grpSpMk id="14" creationId="{976DA26D-E8D8-1400-DB73-23AFD4948109}"/>
          </ac:grpSpMkLst>
        </pc:grpChg>
        <pc:grpChg chg="add del mod">
          <ac:chgData name="Diana  Niño" userId="S::dnino@reddicolombia.com::edf8fce1-ac00-4a7b-8034-bdb31bf7c682" providerId="AD" clId="Web-{2952350F-7652-35BA-7D41-85E054903B49}" dt="2024-08-01T17:55:18.307" v="119"/>
          <ac:grpSpMkLst>
            <pc:docMk/>
            <pc:sldMk cId="621760075" sldId="5130"/>
            <ac:grpSpMk id="15" creationId="{46319FD9-4B15-E97E-27B3-31A6D3EA1D38}"/>
          </ac:grpSpMkLst>
        </pc:grpChg>
        <pc:grpChg chg="del mod">
          <ac:chgData name="Diana  Niño" userId="S::dnino@reddicolombia.com::edf8fce1-ac00-4a7b-8034-bdb31bf7c682" providerId="AD" clId="Web-{2952350F-7652-35BA-7D41-85E054903B49}" dt="2024-08-01T17:33:44.565" v="74"/>
          <ac:grpSpMkLst>
            <pc:docMk/>
            <pc:sldMk cId="621760075" sldId="5130"/>
            <ac:grpSpMk id="55" creationId="{1F56D58F-6DC8-4AEC-A863-A9012E62ED1D}"/>
          </ac:grpSpMkLst>
        </pc:grpChg>
        <pc:grpChg chg="del mod">
          <ac:chgData name="Diana  Niño" userId="S::dnino@reddicolombia.com::edf8fce1-ac00-4a7b-8034-bdb31bf7c682" providerId="AD" clId="Web-{2952350F-7652-35BA-7D41-85E054903B49}" dt="2024-08-01T17:47:48.309" v="83"/>
          <ac:grpSpMkLst>
            <pc:docMk/>
            <pc:sldMk cId="621760075" sldId="5130"/>
            <ac:grpSpMk id="62" creationId="{A4AB3550-B78D-40D8-85A7-0335238C65BA}"/>
          </ac:grpSpMkLst>
        </pc:grpChg>
        <pc:grpChg chg="del">
          <ac:chgData name="Diana  Niño" userId="S::dnino@reddicolombia.com::edf8fce1-ac00-4a7b-8034-bdb31bf7c682" providerId="AD" clId="Web-{2952350F-7652-35BA-7D41-85E054903B49}" dt="2024-08-01T17:48:11.122" v="86"/>
          <ac:grpSpMkLst>
            <pc:docMk/>
            <pc:sldMk cId="621760075" sldId="5130"/>
            <ac:grpSpMk id="74" creationId="{8BA9C3B4-1C79-4A3F-8822-2269B6BD59EF}"/>
          </ac:grpSpMkLst>
        </pc:grpChg>
        <pc:grpChg chg="del">
          <ac:chgData name="Diana  Niño" userId="S::dnino@reddicolombia.com::edf8fce1-ac00-4a7b-8034-bdb31bf7c682" providerId="AD" clId="Web-{2952350F-7652-35BA-7D41-85E054903B49}" dt="2024-08-01T17:50:08.157" v="102"/>
          <ac:grpSpMkLst>
            <pc:docMk/>
            <pc:sldMk cId="621760075" sldId="5130"/>
            <ac:grpSpMk id="81" creationId="{74D02112-1671-47ED-9C5D-368127FE8A61}"/>
          </ac:grpSpMkLst>
        </pc:grpChg>
        <pc:picChg chg="add mod">
          <ac:chgData name="Diana  Niño" userId="S::dnino@reddicolombia.com::edf8fce1-ac00-4a7b-8034-bdb31bf7c682" providerId="AD" clId="Web-{2952350F-7652-35BA-7D41-85E054903B49}" dt="2024-08-01T17:53:25.132" v="118" actId="1076"/>
          <ac:picMkLst>
            <pc:docMk/>
            <pc:sldMk cId="621760075" sldId="5130"/>
            <ac:picMk id="19" creationId="{3FF61DAF-3C68-4135-7C3E-5547922EA3F5}"/>
          </ac:picMkLst>
        </pc:picChg>
        <pc:picChg chg="add mod">
          <ac:chgData name="Diana  Niño" userId="S::dnino@reddicolombia.com::edf8fce1-ac00-4a7b-8034-bdb31bf7c682" providerId="AD" clId="Web-{2952350F-7652-35BA-7D41-85E054903B49}" dt="2024-08-01T17:56:10.434" v="126" actId="1076"/>
          <ac:picMkLst>
            <pc:docMk/>
            <pc:sldMk cId="621760075" sldId="5130"/>
            <ac:picMk id="20" creationId="{93749822-BE6A-675C-D023-0E345B12E8CC}"/>
          </ac:picMkLst>
        </pc:picChg>
      </pc:sldChg>
      <pc:sldChg chg="modSp">
        <pc:chgData name="Diana  Niño" userId="S::dnino@reddicolombia.com::edf8fce1-ac00-4a7b-8034-bdb31bf7c682" providerId="AD" clId="Web-{2952350F-7652-35BA-7D41-85E054903B49}" dt="2024-08-01T20:14:42.106" v="242"/>
        <pc:sldMkLst>
          <pc:docMk/>
          <pc:sldMk cId="574389850" sldId="5135"/>
        </pc:sldMkLst>
        <pc:graphicFrameChg chg="mod modGraphic">
          <ac:chgData name="Diana  Niño" userId="S::dnino@reddicolombia.com::edf8fce1-ac00-4a7b-8034-bdb31bf7c682" providerId="AD" clId="Web-{2952350F-7652-35BA-7D41-85E054903B49}" dt="2024-08-01T20:14:42.106" v="242"/>
          <ac:graphicFrameMkLst>
            <pc:docMk/>
            <pc:sldMk cId="574389850" sldId="5135"/>
            <ac:graphicFrameMk id="9" creationId="{78B87005-B2D2-4EA8-B01F-5C19B8F843CE}"/>
          </ac:graphicFrameMkLst>
        </pc:graphicFrameChg>
      </pc:sldChg>
      <pc:sldChg chg="addSp delSp modSp mod modClrScheme chgLayout">
        <pc:chgData name="Diana  Niño" userId="S::dnino@reddicolombia.com::edf8fce1-ac00-4a7b-8034-bdb31bf7c682" providerId="AD" clId="Web-{2952350F-7652-35BA-7D41-85E054903B49}" dt="2024-08-01T18:33:16.896" v="169" actId="14100"/>
        <pc:sldMkLst>
          <pc:docMk/>
          <pc:sldMk cId="940027416" sldId="5136"/>
        </pc:sldMkLst>
        <pc:spChg chg="mod">
          <ac:chgData name="Diana  Niño" userId="S::dnino@reddicolombia.com::edf8fce1-ac00-4a7b-8034-bdb31bf7c682" providerId="AD" clId="Web-{2952350F-7652-35BA-7D41-85E054903B49}" dt="2024-08-01T18:31:26.142" v="142" actId="1076"/>
          <ac:spMkLst>
            <pc:docMk/>
            <pc:sldMk cId="940027416" sldId="5136"/>
            <ac:spMk id="7" creationId="{2A6E13AD-6CDF-4661-8483-5A00AFF9F8FA}"/>
          </ac:spMkLst>
        </pc:spChg>
        <pc:spChg chg="mod">
          <ac:chgData name="Diana  Niño" userId="S::dnino@reddicolombia.com::edf8fce1-ac00-4a7b-8034-bdb31bf7c682" providerId="AD" clId="Web-{2952350F-7652-35BA-7D41-85E054903B49}" dt="2024-08-01T18:31:51.377" v="147" actId="20577"/>
          <ac:spMkLst>
            <pc:docMk/>
            <pc:sldMk cId="940027416" sldId="5136"/>
            <ac:spMk id="16" creationId="{EE36B007-13B4-0D2B-B50F-59F8CAEC63AB}"/>
          </ac:spMkLst>
        </pc:spChg>
        <pc:spChg chg="mod">
          <ac:chgData name="Diana  Niño" userId="S::dnino@reddicolombia.com::edf8fce1-ac00-4a7b-8034-bdb31bf7c682" providerId="AD" clId="Web-{2952350F-7652-35BA-7D41-85E054903B49}" dt="2024-08-01T17:12:49.074" v="5" actId="1076"/>
          <ac:spMkLst>
            <pc:docMk/>
            <pc:sldMk cId="940027416" sldId="5136"/>
            <ac:spMk id="18" creationId="{D77BA9C7-1521-949B-D197-23E1AA14CFF1}"/>
          </ac:spMkLst>
        </pc:spChg>
        <pc:spChg chg="mod">
          <ac:chgData name="Diana  Niño" userId="S::dnino@reddicolombia.com::edf8fce1-ac00-4a7b-8034-bdb31bf7c682" providerId="AD" clId="Web-{2952350F-7652-35BA-7D41-85E054903B49}" dt="2024-08-01T18:32:00.831" v="156" actId="20577"/>
          <ac:spMkLst>
            <pc:docMk/>
            <pc:sldMk cId="940027416" sldId="5136"/>
            <ac:spMk id="24" creationId="{A65E3DAE-ABFB-CC7D-874E-28B1EE1AB11A}"/>
          </ac:spMkLst>
        </pc:spChg>
        <pc:spChg chg="mod">
          <ac:chgData name="Diana  Niño" userId="S::dnino@reddicolombia.com::edf8fce1-ac00-4a7b-8034-bdb31bf7c682" providerId="AD" clId="Web-{2952350F-7652-35BA-7D41-85E054903B49}" dt="2024-08-01T17:19:24.461" v="37" actId="1076"/>
          <ac:spMkLst>
            <pc:docMk/>
            <pc:sldMk cId="940027416" sldId="5136"/>
            <ac:spMk id="26" creationId="{15ED5DD4-47BB-B79B-0E72-5E3B1CD28EE8}"/>
          </ac:spMkLst>
        </pc:spChg>
        <pc:spChg chg="mod">
          <ac:chgData name="Diana  Niño" userId="S::dnino@reddicolombia.com::edf8fce1-ac00-4a7b-8034-bdb31bf7c682" providerId="AD" clId="Web-{2952350F-7652-35BA-7D41-85E054903B49}" dt="2024-08-01T17:19:58.399" v="43" actId="1076"/>
          <ac:spMkLst>
            <pc:docMk/>
            <pc:sldMk cId="940027416" sldId="5136"/>
            <ac:spMk id="54" creationId="{93B45B52-AF32-4BAD-9314-DB56ADCAE942}"/>
          </ac:spMkLst>
        </pc:spChg>
        <pc:spChg chg="mod">
          <ac:chgData name="Diana  Niño" userId="S::dnino@reddicolombia.com::edf8fce1-ac00-4a7b-8034-bdb31bf7c682" providerId="AD" clId="Web-{2952350F-7652-35BA-7D41-85E054903B49}" dt="2024-08-01T18:32:09.253" v="160" actId="20577"/>
          <ac:spMkLst>
            <pc:docMk/>
            <pc:sldMk cId="940027416" sldId="5136"/>
            <ac:spMk id="58" creationId="{94C9CE0A-F2CF-4EA6-8959-814A55765B22}"/>
          </ac:spMkLst>
        </pc:spChg>
        <pc:spChg chg="mod">
          <ac:chgData name="Diana  Niño" userId="S::dnino@reddicolombia.com::edf8fce1-ac00-4a7b-8034-bdb31bf7c682" providerId="AD" clId="Web-{2952350F-7652-35BA-7D41-85E054903B49}" dt="2024-08-01T17:18:34.834" v="31" actId="1076"/>
          <ac:spMkLst>
            <pc:docMk/>
            <pc:sldMk cId="940027416" sldId="5136"/>
            <ac:spMk id="60" creationId="{45E70F5D-C736-4C9A-A138-9084D99B04F6}"/>
          </ac:spMkLst>
        </pc:spChg>
        <pc:spChg chg="mod">
          <ac:chgData name="Diana  Niño" userId="S::dnino@reddicolombia.com::edf8fce1-ac00-4a7b-8034-bdb31bf7c682" providerId="AD" clId="Web-{2952350F-7652-35BA-7D41-85E054903B49}" dt="2024-08-01T18:31:56.690" v="152" actId="20577"/>
          <ac:spMkLst>
            <pc:docMk/>
            <pc:sldMk cId="940027416" sldId="5136"/>
            <ac:spMk id="69" creationId="{2E2C8282-A585-424D-B400-2C700B5BE0D1}"/>
          </ac:spMkLst>
        </pc:spChg>
        <pc:grpChg chg="add mod">
          <ac:chgData name="Diana  Niño" userId="S::dnino@reddicolombia.com::edf8fce1-ac00-4a7b-8034-bdb31bf7c682" providerId="AD" clId="Web-{2952350F-7652-35BA-7D41-85E054903B49}" dt="2024-08-01T17:21:28.730" v="50" actId="1076"/>
          <ac:grpSpMkLst>
            <pc:docMk/>
            <pc:sldMk cId="940027416" sldId="5136"/>
            <ac:grpSpMk id="5" creationId="{019CF340-7A13-2681-3A67-8758B3CF78E2}"/>
          </ac:grpSpMkLst>
        </pc:grpChg>
        <pc:grpChg chg="del mod">
          <ac:chgData name="Diana  Niño" userId="S::dnino@reddicolombia.com::edf8fce1-ac00-4a7b-8034-bdb31bf7c682" providerId="AD" clId="Web-{2952350F-7652-35BA-7D41-85E054903B49}" dt="2024-08-01T18:32:23.457" v="161"/>
          <ac:grpSpMkLst>
            <pc:docMk/>
            <pc:sldMk cId="940027416" sldId="5136"/>
            <ac:grpSpMk id="19" creationId="{DF3B2253-3920-6D08-B30D-8B16E833DC39}"/>
          </ac:grpSpMkLst>
        </pc:grpChg>
        <pc:grpChg chg="del">
          <ac:chgData name="Diana  Niño" userId="S::dnino@reddicolombia.com::edf8fce1-ac00-4a7b-8034-bdb31bf7c682" providerId="AD" clId="Web-{2952350F-7652-35BA-7D41-85E054903B49}" dt="2024-08-01T17:16:31.112" v="12"/>
          <ac:grpSpMkLst>
            <pc:docMk/>
            <pc:sldMk cId="940027416" sldId="5136"/>
            <ac:grpSpMk id="27" creationId="{0B524349-1FD5-2B77-9394-41C8E2072599}"/>
          </ac:grpSpMkLst>
        </pc:grpChg>
        <pc:grpChg chg="mod ord">
          <ac:chgData name="Diana  Niño" userId="S::dnino@reddicolombia.com::edf8fce1-ac00-4a7b-8034-bdb31bf7c682" providerId="AD" clId="Web-{2952350F-7652-35BA-7D41-85E054903B49}" dt="2024-08-01T17:25:57.504" v="54" actId="1076"/>
          <ac:grpSpMkLst>
            <pc:docMk/>
            <pc:sldMk cId="940027416" sldId="5136"/>
            <ac:grpSpMk id="55" creationId="{1F56D58F-6DC8-4AEC-A863-A9012E62ED1D}"/>
          </ac:grpSpMkLst>
        </pc:grpChg>
        <pc:grpChg chg="del mod">
          <ac:chgData name="Diana  Niño" userId="S::dnino@reddicolombia.com::edf8fce1-ac00-4a7b-8034-bdb31bf7c682" providerId="AD" clId="Web-{2952350F-7652-35BA-7D41-85E054903B49}" dt="2024-08-01T17:21:06.464" v="47"/>
          <ac:grpSpMkLst>
            <pc:docMk/>
            <pc:sldMk cId="940027416" sldId="5136"/>
            <ac:grpSpMk id="62" creationId="{A4AB3550-B78D-40D8-85A7-0335238C65BA}"/>
          </ac:grpSpMkLst>
        </pc:grpChg>
        <pc:picChg chg="add del mod">
          <ac:chgData name="Diana  Niño" userId="S::dnino@reddicolombia.com::edf8fce1-ac00-4a7b-8034-bdb31bf7c682" providerId="AD" clId="Web-{2952350F-7652-35BA-7D41-85E054903B49}" dt="2024-08-01T17:18:21.662" v="29"/>
          <ac:picMkLst>
            <pc:docMk/>
            <pc:sldMk cId="940027416" sldId="5136"/>
            <ac:picMk id="3" creationId="{070D6D0D-1E30-9B51-789C-CEF249550E2A}"/>
          </ac:picMkLst>
        </pc:picChg>
        <pc:picChg chg="add mod">
          <ac:chgData name="Diana  Niño" userId="S::dnino@reddicolombia.com::edf8fce1-ac00-4a7b-8034-bdb31bf7c682" providerId="AD" clId="Web-{2952350F-7652-35BA-7D41-85E054903B49}" dt="2024-08-01T18:33:16.896" v="169" actId="14100"/>
          <ac:picMkLst>
            <pc:docMk/>
            <pc:sldMk cId="940027416" sldId="5136"/>
            <ac:picMk id="3" creationId="{F18F80B5-C3ED-0042-D18E-9E9DF4EE5FC3}"/>
          </ac:picMkLst>
        </pc:picChg>
        <pc:picChg chg="add mod">
          <ac:chgData name="Diana  Niño" userId="S::dnino@reddicolombia.com::edf8fce1-ac00-4a7b-8034-bdb31bf7c682" providerId="AD" clId="Web-{2952350F-7652-35BA-7D41-85E054903B49}" dt="2024-08-01T17:19:44.758" v="41" actId="1076"/>
          <ac:picMkLst>
            <pc:docMk/>
            <pc:sldMk cId="940027416" sldId="5136"/>
            <ac:picMk id="4" creationId="{3C95B888-67BC-F535-871B-F260CC39D76D}"/>
          </ac:picMkLst>
        </pc:picChg>
      </pc:sldChg>
    </pc:docChg>
  </pc:docChgLst>
  <pc:docChgLst>
    <pc:chgData name="Diana  Niño" userId="S::dnino@reddicolombia.com::edf8fce1-ac00-4a7b-8034-bdb31bf7c682" providerId="AD" clId="Web-{4E1D9F54-85B0-5D53-F070-6D59CA864435}"/>
    <pc:docChg chg="addSld modSld">
      <pc:chgData name="Diana  Niño" userId="S::dnino@reddicolombia.com::edf8fce1-ac00-4a7b-8034-bdb31bf7c682" providerId="AD" clId="Web-{4E1D9F54-85B0-5D53-F070-6D59CA864435}" dt="2024-08-05T21:14:30.469" v="42"/>
      <pc:docMkLst>
        <pc:docMk/>
      </pc:docMkLst>
      <pc:sldChg chg="modSp add replId">
        <pc:chgData name="Diana  Niño" userId="S::dnino@reddicolombia.com::edf8fce1-ac00-4a7b-8034-bdb31bf7c682" providerId="AD" clId="Web-{4E1D9F54-85B0-5D53-F070-6D59CA864435}" dt="2024-08-05T21:14:30.469" v="42"/>
        <pc:sldMkLst>
          <pc:docMk/>
          <pc:sldMk cId="4209929576" sldId="5141"/>
        </pc:sldMkLst>
        <pc:graphicFrameChg chg="mod modGraphic">
          <ac:chgData name="Diana  Niño" userId="S::dnino@reddicolombia.com::edf8fce1-ac00-4a7b-8034-bdb31bf7c682" providerId="AD" clId="Web-{4E1D9F54-85B0-5D53-F070-6D59CA864435}" dt="2024-08-05T21:14:30.469" v="42"/>
          <ac:graphicFrameMkLst>
            <pc:docMk/>
            <pc:sldMk cId="4209929576" sldId="5141"/>
            <ac:graphicFrameMk id="9" creationId="{78B87005-B2D2-4EA8-B01F-5C19B8F843CE}"/>
          </ac:graphicFrameMkLst>
        </pc:graphicFrameChg>
      </pc:sldChg>
    </pc:docChg>
  </pc:docChgLst>
  <pc:docChgLst>
    <pc:chgData name="Eliana María Briceño Clavijo" userId="S::ebriceno@reddicolombia.com::64011399-8fed-4a35-819d-4efe60999fbb" providerId="AD" clId="Web-{A7CA18B8-4F95-B6FC-BBEB-5CCC18FA4122}"/>
    <pc:docChg chg="addSld delSld modSld">
      <pc:chgData name="Eliana María Briceño Clavijo" userId="S::ebriceno@reddicolombia.com::64011399-8fed-4a35-819d-4efe60999fbb" providerId="AD" clId="Web-{A7CA18B8-4F95-B6FC-BBEB-5CCC18FA4122}" dt="2024-08-15T02:50:54.428" v="252"/>
      <pc:docMkLst>
        <pc:docMk/>
      </pc:docMkLst>
      <pc:sldChg chg="modSp mod modShow modNotes">
        <pc:chgData name="Eliana María Briceño Clavijo" userId="S::ebriceno@reddicolombia.com::64011399-8fed-4a35-819d-4efe60999fbb" providerId="AD" clId="Web-{A7CA18B8-4F95-B6FC-BBEB-5CCC18FA4122}" dt="2024-08-15T02:50:54.428" v="252"/>
        <pc:sldMkLst>
          <pc:docMk/>
          <pc:sldMk cId="1593763826" sldId="5149"/>
        </pc:sldMkLst>
        <pc:spChg chg="mod">
          <ac:chgData name="Eliana María Briceño Clavijo" userId="S::ebriceno@reddicolombia.com::64011399-8fed-4a35-819d-4efe60999fbb" providerId="AD" clId="Web-{A7CA18B8-4F95-B6FC-BBEB-5CCC18FA4122}" dt="2024-08-15T02:38:37.954" v="240" actId="1076"/>
          <ac:spMkLst>
            <pc:docMk/>
            <pc:sldMk cId="1593763826" sldId="5149"/>
            <ac:spMk id="46" creationId="{EE12C5E9-11B2-4CEF-B927-B96431A7DCE6}"/>
          </ac:spMkLst>
        </pc:spChg>
        <pc:spChg chg="mod">
          <ac:chgData name="Eliana María Briceño Clavijo" userId="S::ebriceno@reddicolombia.com::64011399-8fed-4a35-819d-4efe60999fbb" providerId="AD" clId="Web-{A7CA18B8-4F95-B6FC-BBEB-5CCC18FA4122}" dt="2024-08-15T02:38:40.204" v="241" actId="1076"/>
          <ac:spMkLst>
            <pc:docMk/>
            <pc:sldMk cId="1593763826" sldId="5149"/>
            <ac:spMk id="47" creationId="{344C2805-C7AC-4A64-B513-710B64BF1511}"/>
          </ac:spMkLst>
        </pc:spChg>
        <pc:picChg chg="mod">
          <ac:chgData name="Eliana María Briceño Clavijo" userId="S::ebriceno@reddicolombia.com::64011399-8fed-4a35-819d-4efe60999fbb" providerId="AD" clId="Web-{A7CA18B8-4F95-B6FC-BBEB-5CCC18FA4122}" dt="2024-08-15T02:38:18.204" v="239" actId="1076"/>
          <ac:picMkLst>
            <pc:docMk/>
            <pc:sldMk cId="1593763826" sldId="5149"/>
            <ac:picMk id="2" creationId="{61125154-D182-530F-84A4-F1EBB4916F8C}"/>
          </ac:picMkLst>
        </pc:picChg>
      </pc:sldChg>
      <pc:sldChg chg="addSp delSp modSp">
        <pc:chgData name="Eliana María Briceño Clavijo" userId="S::ebriceno@reddicolombia.com::64011399-8fed-4a35-819d-4efe60999fbb" providerId="AD" clId="Web-{A7CA18B8-4F95-B6FC-BBEB-5CCC18FA4122}" dt="2024-08-15T02:02:55.601" v="18" actId="1076"/>
        <pc:sldMkLst>
          <pc:docMk/>
          <pc:sldMk cId="1390178510" sldId="5153"/>
        </pc:sldMkLst>
        <pc:spChg chg="mod">
          <ac:chgData name="Eliana María Briceño Clavijo" userId="S::ebriceno@reddicolombia.com::64011399-8fed-4a35-819d-4efe60999fbb" providerId="AD" clId="Web-{A7CA18B8-4F95-B6FC-BBEB-5CCC18FA4122}" dt="2024-08-15T02:02:53.836" v="17" actId="1076"/>
          <ac:spMkLst>
            <pc:docMk/>
            <pc:sldMk cId="1390178510" sldId="5153"/>
            <ac:spMk id="4" creationId="{79F41596-4749-AB74-6F0F-4D21DB9EAF35}"/>
          </ac:spMkLst>
        </pc:spChg>
        <pc:spChg chg="mod">
          <ac:chgData name="Eliana María Briceño Clavijo" userId="S::ebriceno@reddicolombia.com::64011399-8fed-4a35-819d-4efe60999fbb" providerId="AD" clId="Web-{A7CA18B8-4F95-B6FC-BBEB-5CCC18FA4122}" dt="2024-08-15T02:02:49.367" v="16" actId="20577"/>
          <ac:spMkLst>
            <pc:docMk/>
            <pc:sldMk cId="1390178510" sldId="5153"/>
            <ac:spMk id="6" creationId="{81B68972-7B87-4BCA-DF9D-DA5F685495D7}"/>
          </ac:spMkLst>
        </pc:spChg>
        <pc:picChg chg="del">
          <ac:chgData name="Eliana María Briceño Clavijo" userId="S::ebriceno@reddicolombia.com::64011399-8fed-4a35-819d-4efe60999fbb" providerId="AD" clId="Web-{A7CA18B8-4F95-B6FC-BBEB-5CCC18FA4122}" dt="2024-08-15T02:01:34.755" v="0"/>
          <ac:picMkLst>
            <pc:docMk/>
            <pc:sldMk cId="1390178510" sldId="5153"/>
            <ac:picMk id="2" creationId="{51583594-18DF-C5A2-8472-0B1E39161E85}"/>
          </ac:picMkLst>
        </pc:picChg>
        <pc:picChg chg="add mod">
          <ac:chgData name="Eliana María Briceño Clavijo" userId="S::ebriceno@reddicolombia.com::64011399-8fed-4a35-819d-4efe60999fbb" providerId="AD" clId="Web-{A7CA18B8-4F95-B6FC-BBEB-5CCC18FA4122}" dt="2024-08-15T02:02:55.601" v="18" actId="1076"/>
          <ac:picMkLst>
            <pc:docMk/>
            <pc:sldMk cId="1390178510" sldId="5153"/>
            <ac:picMk id="3" creationId="{2802705F-4C6C-2238-9144-EF3D92E613F7}"/>
          </ac:picMkLst>
        </pc:picChg>
      </pc:sldChg>
      <pc:sldChg chg="modSp">
        <pc:chgData name="Eliana María Briceño Clavijo" userId="S::ebriceno@reddicolombia.com::64011399-8fed-4a35-819d-4efe60999fbb" providerId="AD" clId="Web-{A7CA18B8-4F95-B6FC-BBEB-5CCC18FA4122}" dt="2024-08-15T02:40:09.191" v="251" actId="20577"/>
        <pc:sldMkLst>
          <pc:docMk/>
          <pc:sldMk cId="2933443730" sldId="5154"/>
        </pc:sldMkLst>
        <pc:spChg chg="mod">
          <ac:chgData name="Eliana María Briceño Clavijo" userId="S::ebriceno@reddicolombia.com::64011399-8fed-4a35-819d-4efe60999fbb" providerId="AD" clId="Web-{A7CA18B8-4F95-B6FC-BBEB-5CCC18FA4122}" dt="2024-08-15T02:40:09.191" v="251" actId="20577"/>
          <ac:spMkLst>
            <pc:docMk/>
            <pc:sldMk cId="2933443730" sldId="5154"/>
            <ac:spMk id="6" creationId="{81B68972-7B87-4BCA-DF9D-DA5F685495D7}"/>
          </ac:spMkLst>
        </pc:spChg>
      </pc:sldChg>
      <pc:sldChg chg="add del replId">
        <pc:chgData name="Eliana María Briceño Clavijo" userId="S::ebriceno@reddicolombia.com::64011399-8fed-4a35-819d-4efe60999fbb" providerId="AD" clId="Web-{A7CA18B8-4F95-B6FC-BBEB-5CCC18FA4122}" dt="2024-08-15T02:05:57.575" v="32"/>
        <pc:sldMkLst>
          <pc:docMk/>
          <pc:sldMk cId="3368123605" sldId="5155"/>
        </pc:sldMkLst>
      </pc:sldChg>
    </pc:docChg>
  </pc:docChgLst>
  <pc:docChgLst>
    <pc:chgData name="Monica Gisela Dueñas Gomez" userId="S::mduenas@reddicolombia.com::67b8cd83-14b5-4f84-b6c5-c33613cab145" providerId="AD" clId="Web-{068B2B8C-669E-E2E8-14B6-65E0EB5CD61E}"/>
    <pc:docChg chg="addSld modSld">
      <pc:chgData name="Monica Gisela Dueñas Gomez" userId="S::mduenas@reddicolombia.com::67b8cd83-14b5-4f84-b6c5-c33613cab145" providerId="AD" clId="Web-{068B2B8C-669E-E2E8-14B6-65E0EB5CD61E}" dt="2024-07-16T23:01:55.584" v="3103" actId="20577"/>
      <pc:docMkLst>
        <pc:docMk/>
      </pc:docMkLst>
      <pc:sldChg chg="add mod modClrScheme chgLayout">
        <pc:chgData name="Monica Gisela Dueñas Gomez" userId="S::mduenas@reddicolombia.com::67b8cd83-14b5-4f84-b6c5-c33613cab145" providerId="AD" clId="Web-{068B2B8C-669E-E2E8-14B6-65E0EB5CD61E}" dt="2024-07-16T22:25:26.216" v="1633"/>
        <pc:sldMkLst>
          <pc:docMk/>
          <pc:sldMk cId="0" sldId="273"/>
        </pc:sldMkLst>
      </pc:sldChg>
      <pc:sldChg chg="add">
        <pc:chgData name="Monica Gisela Dueñas Gomez" userId="S::mduenas@reddicolombia.com::67b8cd83-14b5-4f84-b6c5-c33613cab145" providerId="AD" clId="Web-{068B2B8C-669E-E2E8-14B6-65E0EB5CD61E}" dt="2024-07-16T22:23:08.196" v="1628"/>
        <pc:sldMkLst>
          <pc:docMk/>
          <pc:sldMk cId="997485898" sldId="500"/>
        </pc:sldMkLst>
      </pc:sldChg>
      <pc:sldChg chg="add">
        <pc:chgData name="Monica Gisela Dueñas Gomez" userId="S::mduenas@reddicolombia.com::67b8cd83-14b5-4f84-b6c5-c33613cab145" providerId="AD" clId="Web-{068B2B8C-669E-E2E8-14B6-65E0EB5CD61E}" dt="2024-07-16T22:24:49.746" v="1629"/>
        <pc:sldMkLst>
          <pc:docMk/>
          <pc:sldMk cId="4155088485" sldId="536"/>
        </pc:sldMkLst>
      </pc:sldChg>
      <pc:sldChg chg="add">
        <pc:chgData name="Monica Gisela Dueñas Gomez" userId="S::mduenas@reddicolombia.com::67b8cd83-14b5-4f84-b6c5-c33613cab145" providerId="AD" clId="Web-{068B2B8C-669E-E2E8-14B6-65E0EB5CD61E}" dt="2024-07-16T22:30:14.537" v="1922"/>
        <pc:sldMkLst>
          <pc:docMk/>
          <pc:sldMk cId="147150202" sldId="537"/>
        </pc:sldMkLst>
      </pc:sldChg>
      <pc:sldChg chg="modSp add mod modClrScheme chgLayout">
        <pc:chgData name="Monica Gisela Dueñas Gomez" userId="S::mduenas@reddicolombia.com::67b8cd83-14b5-4f84-b6c5-c33613cab145" providerId="AD" clId="Web-{068B2B8C-669E-E2E8-14B6-65E0EB5CD61E}" dt="2024-07-16T23:00:32.238" v="3034"/>
        <pc:sldMkLst>
          <pc:docMk/>
          <pc:sldMk cId="3455867863" sldId="541"/>
        </pc:sldMkLst>
        <pc:spChg chg="mod">
          <ac:chgData name="Monica Gisela Dueñas Gomez" userId="S::mduenas@reddicolombia.com::67b8cd83-14b5-4f84-b6c5-c33613cab145" providerId="AD" clId="Web-{068B2B8C-669E-E2E8-14B6-65E0EB5CD61E}" dt="2024-07-16T22:29:32.520" v="1921" actId="20577"/>
          <ac:spMkLst>
            <pc:docMk/>
            <pc:sldMk cId="3455867863" sldId="541"/>
            <ac:spMk id="9" creationId="{2A76F15F-9CE9-4708-91A3-45390D3BAABC}"/>
          </ac:spMkLst>
        </pc:spChg>
        <pc:graphicFrameChg chg="mod modGraphic">
          <ac:chgData name="Monica Gisela Dueñas Gomez" userId="S::mduenas@reddicolombia.com::67b8cd83-14b5-4f84-b6c5-c33613cab145" providerId="AD" clId="Web-{068B2B8C-669E-E2E8-14B6-65E0EB5CD61E}" dt="2024-07-16T23:00:32.238" v="3034"/>
          <ac:graphicFrameMkLst>
            <pc:docMk/>
            <pc:sldMk cId="3455867863" sldId="541"/>
            <ac:graphicFrameMk id="7" creationId="{83EC95E8-E9F3-49E6-9A9D-5D43B2C507DA}"/>
          </ac:graphicFrameMkLst>
        </pc:graphicFrameChg>
      </pc:sldChg>
      <pc:sldChg chg="add mod modClrScheme chgLayout">
        <pc:chgData name="Monica Gisela Dueñas Gomez" userId="S::mduenas@reddicolombia.com::67b8cd83-14b5-4f84-b6c5-c33613cab145" providerId="AD" clId="Web-{068B2B8C-669E-E2E8-14B6-65E0EB5CD61E}" dt="2024-07-16T22:30:45.210" v="1924"/>
        <pc:sldMkLst>
          <pc:docMk/>
          <pc:sldMk cId="3182910105" sldId="590"/>
        </pc:sldMkLst>
      </pc:sldChg>
      <pc:sldChg chg="modSp">
        <pc:chgData name="Monica Gisela Dueñas Gomez" userId="S::mduenas@reddicolombia.com::67b8cd83-14b5-4f84-b6c5-c33613cab145" providerId="AD" clId="Web-{068B2B8C-669E-E2E8-14B6-65E0EB5CD61E}" dt="2024-07-16T21:12:12.860" v="41" actId="20577"/>
        <pc:sldMkLst>
          <pc:docMk/>
          <pc:sldMk cId="1061148198" sldId="5107"/>
        </pc:sldMkLst>
        <pc:spChg chg="mod">
          <ac:chgData name="Monica Gisela Dueñas Gomez" userId="S::mduenas@reddicolombia.com::67b8cd83-14b5-4f84-b6c5-c33613cab145" providerId="AD" clId="Web-{068B2B8C-669E-E2E8-14B6-65E0EB5CD61E}" dt="2024-07-16T21:12:12.860" v="41" actId="20577"/>
          <ac:spMkLst>
            <pc:docMk/>
            <pc:sldMk cId="1061148198" sldId="5107"/>
            <ac:spMk id="4" creationId="{EFAC6FEE-4628-A2EC-BF02-615B6695F75B}"/>
          </ac:spMkLst>
        </pc:spChg>
      </pc:sldChg>
      <pc:sldChg chg="modSp">
        <pc:chgData name="Monica Gisela Dueñas Gomez" userId="S::mduenas@reddicolombia.com::67b8cd83-14b5-4f84-b6c5-c33613cab145" providerId="AD" clId="Web-{068B2B8C-669E-E2E8-14B6-65E0EB5CD61E}" dt="2024-07-16T22:15:26.025" v="1393"/>
        <pc:sldMkLst>
          <pc:docMk/>
          <pc:sldMk cId="3263793661" sldId="5119"/>
        </pc:sldMkLst>
        <pc:graphicFrameChg chg="mod modGraphic">
          <ac:chgData name="Monica Gisela Dueñas Gomez" userId="S::mduenas@reddicolombia.com::67b8cd83-14b5-4f84-b6c5-c33613cab145" providerId="AD" clId="Web-{068B2B8C-669E-E2E8-14B6-65E0EB5CD61E}" dt="2024-07-16T22:15:26.025" v="1393"/>
          <ac:graphicFrameMkLst>
            <pc:docMk/>
            <pc:sldMk cId="3263793661" sldId="5119"/>
            <ac:graphicFrameMk id="3" creationId="{D13B0A13-9979-65CB-80CF-C970690EEE4B}"/>
          </ac:graphicFrameMkLst>
        </pc:graphicFrameChg>
      </pc:sldChg>
      <pc:sldChg chg="addSp delSp modSp add mod replId setBg">
        <pc:chgData name="Monica Gisela Dueñas Gomez" userId="S::mduenas@reddicolombia.com::67b8cd83-14b5-4f84-b6c5-c33613cab145" providerId="AD" clId="Web-{068B2B8C-669E-E2E8-14B6-65E0EB5CD61E}" dt="2024-07-16T22:58:26.060" v="2990" actId="20577"/>
        <pc:sldMkLst>
          <pc:docMk/>
          <pc:sldMk cId="2419532773" sldId="5121"/>
        </pc:sldMkLst>
        <pc:spChg chg="del">
          <ac:chgData name="Monica Gisela Dueñas Gomez" userId="S::mduenas@reddicolombia.com::67b8cd83-14b5-4f84-b6c5-c33613cab145" providerId="AD" clId="Web-{068B2B8C-669E-E2E8-14B6-65E0EB5CD61E}" dt="2024-07-16T21:23:41.991" v="64"/>
          <ac:spMkLst>
            <pc:docMk/>
            <pc:sldMk cId="2419532773" sldId="5121"/>
            <ac:spMk id="2" creationId="{4760A096-2545-CBD7-D5BD-E7C31C57BFF3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7.792" v="132" actId="1076"/>
          <ac:spMkLst>
            <pc:docMk/>
            <pc:sldMk cId="2419532773" sldId="5121"/>
            <ac:spMk id="4" creationId="{8EC12CA6-C1C6-E0C9-6A08-DE09E0E4F3F5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7.808" v="133" actId="1076"/>
          <ac:spMkLst>
            <pc:docMk/>
            <pc:sldMk cId="2419532773" sldId="5121"/>
            <ac:spMk id="7" creationId="{04980686-6DA5-1C1F-DE77-C532A0BD0C4F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18.168" v="154" actId="14100"/>
          <ac:spMkLst>
            <pc:docMk/>
            <pc:sldMk cId="2419532773" sldId="5121"/>
            <ac:spMk id="8" creationId="{00CA89C7-2950-40FD-9B65-FE9820CF20D3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7.964" v="139" actId="1076"/>
          <ac:spMkLst>
            <pc:docMk/>
            <pc:sldMk cId="2419532773" sldId="5121"/>
            <ac:spMk id="13" creationId="{5ECC3BAD-2BE1-4489-A43E-12FB4354A440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8.011" v="141" actId="1076"/>
          <ac:spMkLst>
            <pc:docMk/>
            <pc:sldMk cId="2419532773" sldId="5121"/>
            <ac:spMk id="15" creationId="{F0C0A7EC-A719-4D5D-A2F7-EEDE545B6BCB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8.027" v="142" actId="1076"/>
          <ac:spMkLst>
            <pc:docMk/>
            <pc:sldMk cId="2419532773" sldId="5121"/>
            <ac:spMk id="16" creationId="{D458559F-9595-4569-80EE-832A17914705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8.042" v="143" actId="1076"/>
          <ac:spMkLst>
            <pc:docMk/>
            <pc:sldMk cId="2419532773" sldId="5121"/>
            <ac:spMk id="17" creationId="{A9E5DBF6-E1EA-4E08-816E-55955FE4D067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04:13.676" v="1176" actId="20577"/>
          <ac:spMkLst>
            <pc:docMk/>
            <pc:sldMk cId="2419532773" sldId="5121"/>
            <ac:spMk id="18" creationId="{6729172D-84C7-4516-8A7D-31E153114971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8.074" v="145" actId="1076"/>
          <ac:spMkLst>
            <pc:docMk/>
            <pc:sldMk cId="2419532773" sldId="5121"/>
            <ac:spMk id="19" creationId="{CB02E8D4-1A8F-8931-AF32-5FFE4AF9274A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04:21.598" v="1177" actId="20577"/>
          <ac:spMkLst>
            <pc:docMk/>
            <pc:sldMk cId="2419532773" sldId="5121"/>
            <ac:spMk id="20" creationId="{F14E8013-1E7B-2FB7-8DE7-1431CE520CF5}"/>
          </ac:spMkLst>
        </pc:spChg>
        <pc:spChg chg="add del mod">
          <ac:chgData name="Monica Gisela Dueñas Gomez" userId="S::mduenas@reddicolombia.com::67b8cd83-14b5-4f84-b6c5-c33613cab145" providerId="AD" clId="Web-{068B2B8C-669E-E2E8-14B6-65E0EB5CD61E}" dt="2024-07-16T21:23:47.350" v="65"/>
          <ac:spMkLst>
            <pc:docMk/>
            <pc:sldMk cId="2419532773" sldId="5121"/>
            <ac:spMk id="21" creationId="{5668684F-775B-45C2-BEB8-EEDCFCB091B3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8.120" v="147" actId="1076"/>
          <ac:spMkLst>
            <pc:docMk/>
            <pc:sldMk cId="2419532773" sldId="5121"/>
            <ac:spMk id="22" creationId="{19D8E468-0EC8-986E-9F3D-A9422EB66DEA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04:58.990" v="1204" actId="20577"/>
          <ac:spMkLst>
            <pc:docMk/>
            <pc:sldMk cId="2419532773" sldId="5121"/>
            <ac:spMk id="23" creationId="{273E2239-0CE9-4137-9F92-EA078E782A04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8.136" v="148" actId="1076"/>
          <ac:spMkLst>
            <pc:docMk/>
            <pc:sldMk cId="2419532773" sldId="5121"/>
            <ac:spMk id="24" creationId="{A71A97D3-478A-4E8F-0032-1DF96F26AB23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25" creationId="{2970F2AB-5AC6-4EBA-A89D-E212A8BD9A66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26" creationId="{92E48813-20A1-4EC5-A1C8-92ECF44A3B7D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27" creationId="{60919B44-DF64-438A-A720-B5BF6809339F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28" creationId="{26246040-3476-4396-B1DF-8B711DE567FF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29" creationId="{18454785-4D53-462B-A74B-58D7BA276405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30" creationId="{27059244-8566-428E-A959-1E254121FA25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31" creationId="{9190A0AC-5FFB-4584-B809-E487A1302F5D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32" creationId="{34F06D86-7504-4487-9350-8DD1B03B9F81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33" creationId="{1F69ED49-E0F3-46DB-940E-B417C6476870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34" creationId="{1100833D-547B-47BE-AD9A-83B21BECBA8D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35" creationId="{04CE4AC4-FA75-4C48-BB23-30954635815D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1:23:30.194" v="44"/>
          <ac:spMkLst>
            <pc:docMk/>
            <pc:sldMk cId="2419532773" sldId="5121"/>
            <ac:spMk id="36" creationId="{4009331B-7E3E-4C6A-B8FE-E1D2A90BC7D4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57:59.340" v="2980" actId="20577"/>
          <ac:spMkLst>
            <pc:docMk/>
            <pc:sldMk cId="2419532773" sldId="5121"/>
            <ac:spMk id="37" creationId="{A5BAC27B-03BF-4613-8C7B-32577058E1B4}"/>
          </ac:spMkLst>
        </pc:spChg>
        <pc:spChg chg="add mod topLvl">
          <ac:chgData name="Monica Gisela Dueñas Gomez" userId="S::mduenas@reddicolombia.com::67b8cd83-14b5-4f84-b6c5-c33613cab145" providerId="AD" clId="Web-{068B2B8C-669E-E2E8-14B6-65E0EB5CD61E}" dt="2024-07-16T21:44:34.233" v="634"/>
          <ac:spMkLst>
            <pc:docMk/>
            <pc:sldMk cId="2419532773" sldId="5121"/>
            <ac:spMk id="38" creationId="{058DD38B-2089-40D8-A223-8E7FAA652D71}"/>
          </ac:spMkLst>
        </pc:spChg>
        <pc:spChg chg="add mod topLvl">
          <ac:chgData name="Monica Gisela Dueñas Gomez" userId="S::mduenas@reddicolombia.com::67b8cd83-14b5-4f84-b6c5-c33613cab145" providerId="AD" clId="Web-{068B2B8C-669E-E2E8-14B6-65E0EB5CD61E}" dt="2024-07-16T21:44:34.233" v="634"/>
          <ac:spMkLst>
            <pc:docMk/>
            <pc:sldMk cId="2419532773" sldId="5121"/>
            <ac:spMk id="39" creationId="{4B0032C7-A561-4D83-9018-6451380226ED}"/>
          </ac:spMkLst>
        </pc:spChg>
        <pc:spChg chg="add mod topLvl">
          <ac:chgData name="Monica Gisela Dueñas Gomez" userId="S::mduenas@reddicolombia.com::67b8cd83-14b5-4f84-b6c5-c33613cab145" providerId="AD" clId="Web-{068B2B8C-669E-E2E8-14B6-65E0EB5CD61E}" dt="2024-07-16T21:44:34.233" v="634"/>
          <ac:spMkLst>
            <pc:docMk/>
            <pc:sldMk cId="2419532773" sldId="5121"/>
            <ac:spMk id="40" creationId="{C32C6FB2-D812-4CC6-BB3C-BEF71FEB7295}"/>
          </ac:spMkLst>
        </pc:spChg>
        <pc:spChg chg="add mod topLvl">
          <ac:chgData name="Monica Gisela Dueñas Gomez" userId="S::mduenas@reddicolombia.com::67b8cd83-14b5-4f84-b6c5-c33613cab145" providerId="AD" clId="Web-{068B2B8C-669E-E2E8-14B6-65E0EB5CD61E}" dt="2024-07-16T21:44:34.233" v="634"/>
          <ac:spMkLst>
            <pc:docMk/>
            <pc:sldMk cId="2419532773" sldId="5121"/>
            <ac:spMk id="41" creationId="{5DD63A0C-3425-4D1B-923C-F7CB9B039D31}"/>
          </ac:spMkLst>
        </pc:spChg>
        <pc:spChg chg="add mod topLvl">
          <ac:chgData name="Monica Gisela Dueñas Gomez" userId="S::mduenas@reddicolombia.com::67b8cd83-14b5-4f84-b6c5-c33613cab145" providerId="AD" clId="Web-{068B2B8C-669E-E2E8-14B6-65E0EB5CD61E}" dt="2024-07-16T21:51:36.575" v="883" actId="1076"/>
          <ac:spMkLst>
            <pc:docMk/>
            <pc:sldMk cId="2419532773" sldId="5121"/>
            <ac:spMk id="42" creationId="{7FDEBC37-982E-441E-BFD5-7F1B03FFE563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9:48.612" v="221" actId="20577"/>
          <ac:spMkLst>
            <pc:docMk/>
            <pc:sldMk cId="2419532773" sldId="5121"/>
            <ac:spMk id="43" creationId="{9F78F0BF-D6ED-440C-B7D0-7099CFEEB341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9:48.643" v="222" actId="20577"/>
          <ac:spMkLst>
            <pc:docMk/>
            <pc:sldMk cId="2419532773" sldId="5121"/>
            <ac:spMk id="44" creationId="{60EB3966-FB5E-4A0F-94BB-4AF7E4281B53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9:48.674" v="223" actId="20577"/>
          <ac:spMkLst>
            <pc:docMk/>
            <pc:sldMk cId="2419532773" sldId="5121"/>
            <ac:spMk id="45" creationId="{605C9C61-7B5F-4FE9-93AB-2EBF99AEF91D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30:00.706" v="230" actId="20577"/>
          <ac:spMkLst>
            <pc:docMk/>
            <pc:sldMk cId="2419532773" sldId="5121"/>
            <ac:spMk id="46" creationId="{0FCAAEB0-21B4-4F85-B5B2-C057EC7826F2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9:48.752" v="225" actId="20577"/>
          <ac:spMkLst>
            <pc:docMk/>
            <pc:sldMk cId="2419532773" sldId="5121"/>
            <ac:spMk id="47" creationId="{23A86A91-2A69-48C4-9FC6-F23FD92D6FE8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8.152" v="149" actId="1076"/>
          <ac:spMkLst>
            <pc:docMk/>
            <pc:sldMk cId="2419532773" sldId="5121"/>
            <ac:spMk id="48" creationId="{A7A90AC8-0EA0-B54E-14A7-AC62F6B85C29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1:24:08.929" v="84" actId="20577"/>
          <ac:spMkLst>
            <pc:docMk/>
            <pc:sldMk cId="2419532773" sldId="5121"/>
            <ac:spMk id="53" creationId="{C883C000-DDF2-04BD-7668-03AB05A04ABF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2:58:26.060" v="2990" actId="20577"/>
          <ac:spMkLst>
            <pc:docMk/>
            <pc:sldMk cId="2419532773" sldId="5121"/>
            <ac:spMk id="54" creationId="{4C2882B9-37F3-E439-8ACC-860E5693A873}"/>
          </ac:spMkLst>
        </pc:spChg>
        <pc:spChg chg="add del mod">
          <ac:chgData name="Monica Gisela Dueñas Gomez" userId="S::mduenas@reddicolombia.com::67b8cd83-14b5-4f84-b6c5-c33613cab145" providerId="AD" clId="Web-{068B2B8C-669E-E2E8-14B6-65E0EB5CD61E}" dt="2024-07-16T21:24:14.836" v="86"/>
          <ac:spMkLst>
            <pc:docMk/>
            <pc:sldMk cId="2419532773" sldId="5121"/>
            <ac:spMk id="60" creationId="{6795268C-3B28-FEFF-D0B0-A254FBCAEA21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8.245" v="153" actId="1076"/>
          <ac:spMkLst>
            <pc:docMk/>
            <pc:sldMk cId="2419532773" sldId="5121"/>
            <ac:spMk id="61" creationId="{3B0C7357-FB28-C457-01CE-09828B77DBC6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26:08.199" v="151" actId="1076"/>
          <ac:spMkLst>
            <pc:docMk/>
            <pc:sldMk cId="2419532773" sldId="5121"/>
            <ac:spMk id="62" creationId="{93EF0E17-98FF-6407-0B1C-64DDC97AD0E8}"/>
          </ac:spMkLst>
        </pc:spChg>
        <pc:grpChg chg="add mod">
          <ac:chgData name="Monica Gisela Dueñas Gomez" userId="S::mduenas@reddicolombia.com::67b8cd83-14b5-4f84-b6c5-c33613cab145" providerId="AD" clId="Web-{068B2B8C-669E-E2E8-14B6-65E0EB5CD61E}" dt="2024-07-16T21:26:07.855" v="135" actId="1076"/>
          <ac:grpSpMkLst>
            <pc:docMk/>
            <pc:sldMk cId="2419532773" sldId="5121"/>
            <ac:grpSpMk id="9" creationId="{E9E1501C-D6DA-4AB5-B72C-C684CCFAD969}"/>
          </ac:grpSpMkLst>
        </pc:grpChg>
        <pc:grpChg chg="add del mod">
          <ac:chgData name="Monica Gisela Dueñas Gomez" userId="S::mduenas@reddicolombia.com::67b8cd83-14b5-4f84-b6c5-c33613cab145" providerId="AD" clId="Web-{068B2B8C-669E-E2E8-14B6-65E0EB5CD61E}" dt="2024-07-16T21:44:34.233" v="634"/>
          <ac:grpSpMkLst>
            <pc:docMk/>
            <pc:sldMk cId="2419532773" sldId="5121"/>
            <ac:grpSpMk id="10" creationId="{5D550FEF-998E-4CF5-89AE-FA74B47742A6}"/>
          </ac:grpSpMkLst>
        </pc:grpChg>
        <pc:grpChg chg="add mod">
          <ac:chgData name="Monica Gisela Dueñas Gomez" userId="S::mduenas@reddicolombia.com::67b8cd83-14b5-4f84-b6c5-c33613cab145" providerId="AD" clId="Web-{068B2B8C-669E-E2E8-14B6-65E0EB5CD61E}" dt="2024-07-16T21:26:07.917" v="137" actId="1076"/>
          <ac:grpSpMkLst>
            <pc:docMk/>
            <pc:sldMk cId="2419532773" sldId="5121"/>
            <ac:grpSpMk id="11" creationId="{F9F8C1DB-D6DE-4F21-9452-209428CD0B23}"/>
          </ac:grpSpMkLst>
        </pc:grpChg>
        <pc:grpChg chg="add mod">
          <ac:chgData name="Monica Gisela Dueñas Gomez" userId="S::mduenas@reddicolombia.com::67b8cd83-14b5-4f84-b6c5-c33613cab145" providerId="AD" clId="Web-{068B2B8C-669E-E2E8-14B6-65E0EB5CD61E}" dt="2024-07-16T21:26:07.933" v="138" actId="1076"/>
          <ac:grpSpMkLst>
            <pc:docMk/>
            <pc:sldMk cId="2419532773" sldId="5121"/>
            <ac:grpSpMk id="12" creationId="{5EE406B1-C977-4B78-8891-A2A778D86D8D}"/>
          </ac:grpSpMkLst>
        </pc:grpChg>
        <pc:grpChg chg="add mod">
          <ac:chgData name="Monica Gisela Dueñas Gomez" userId="S::mduenas@reddicolombia.com::67b8cd83-14b5-4f84-b6c5-c33613cab145" providerId="AD" clId="Web-{068B2B8C-669E-E2E8-14B6-65E0EB5CD61E}" dt="2024-07-16T21:26:07.980" v="140" actId="1076"/>
          <ac:grpSpMkLst>
            <pc:docMk/>
            <pc:sldMk cId="2419532773" sldId="5121"/>
            <ac:grpSpMk id="14" creationId="{53898A01-A0C4-43AD-9FA3-A75A54ECE261}"/>
          </ac:grpSpMkLst>
        </pc:grpChg>
        <pc:grpChg chg="add mod">
          <ac:chgData name="Monica Gisela Dueñas Gomez" userId="S::mduenas@reddicolombia.com::67b8cd83-14b5-4f84-b6c5-c33613cab145" providerId="AD" clId="Web-{068B2B8C-669E-E2E8-14B6-65E0EB5CD61E}" dt="2024-07-16T21:26:08.183" v="150" actId="1076"/>
          <ac:grpSpMkLst>
            <pc:docMk/>
            <pc:sldMk cId="2419532773" sldId="5121"/>
            <ac:grpSpMk id="49" creationId="{2A89A3D5-810D-A51C-41D3-E1BF4D2D8F10}"/>
          </ac:grpSpMkLst>
        </pc:grpChg>
        <pc:grpChg chg="add del mod">
          <ac:chgData name="Monica Gisela Dueñas Gomez" userId="S::mduenas@reddicolombia.com::67b8cd83-14b5-4f84-b6c5-c33613cab145" providerId="AD" clId="Web-{068B2B8C-669E-E2E8-14B6-65E0EB5CD61E}" dt="2024-07-16T21:24:14.117" v="85"/>
          <ac:grpSpMkLst>
            <pc:docMk/>
            <pc:sldMk cId="2419532773" sldId="5121"/>
            <ac:grpSpMk id="55" creationId="{DA0F3316-6781-7349-716A-BD89D0C30B89}"/>
          </ac:grpSpMkLst>
        </pc:grpChg>
        <pc:graphicFrameChg chg="del">
          <ac:chgData name="Monica Gisela Dueñas Gomez" userId="S::mduenas@reddicolombia.com::67b8cd83-14b5-4f84-b6c5-c33613cab145" providerId="AD" clId="Web-{068B2B8C-669E-E2E8-14B6-65E0EB5CD61E}" dt="2024-07-16T21:23:13.053" v="43"/>
          <ac:graphicFrameMkLst>
            <pc:docMk/>
            <pc:sldMk cId="2419532773" sldId="5121"/>
            <ac:graphicFrameMk id="3" creationId="{D13B0A13-9979-65CB-80CF-C970690EEE4B}"/>
          </ac:graphicFrameMkLst>
        </pc:graphicFrameChg>
      </pc:sldChg>
      <pc:sldChg chg="addSp delSp modSp add replId">
        <pc:chgData name="Monica Gisela Dueñas Gomez" userId="S::mduenas@reddicolombia.com::67b8cd83-14b5-4f84-b6c5-c33613cab145" providerId="AD" clId="Web-{068B2B8C-669E-E2E8-14B6-65E0EB5CD61E}" dt="2024-07-16T22:42:38.935" v="2284" actId="14100"/>
        <pc:sldMkLst>
          <pc:docMk/>
          <pc:sldMk cId="2291044514" sldId="5122"/>
        </pc:sldMkLst>
        <pc:spChg chg="add mod">
          <ac:chgData name="Monica Gisela Dueñas Gomez" userId="S::mduenas@reddicolombia.com::67b8cd83-14b5-4f84-b6c5-c33613cab145" providerId="AD" clId="Web-{068B2B8C-669E-E2E8-14B6-65E0EB5CD61E}" dt="2024-07-16T22:42:35.920" v="2283" actId="1076"/>
          <ac:spMkLst>
            <pc:docMk/>
            <pc:sldMk cId="2291044514" sldId="5122"/>
            <ac:spMk id="2" creationId="{E8257D49-4A77-4216-9AFF-CA88899BB33B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42:38.935" v="2284" actId="14100"/>
          <ac:spMkLst>
            <pc:docMk/>
            <pc:sldMk cId="2291044514" sldId="5122"/>
            <ac:spMk id="3" creationId="{B9A8A95B-660C-43D1-9BD8-21591F737580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202"/>
          <ac:spMkLst>
            <pc:docMk/>
            <pc:sldMk cId="2291044514" sldId="5122"/>
            <ac:spMk id="4" creationId="{8EC12CA6-C1C6-E0C9-6A08-DE09E0E4F3F5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1:27:24.920" v="203" actId="1076"/>
          <ac:spMkLst>
            <pc:docMk/>
            <pc:sldMk cId="2291044514" sldId="5122"/>
            <ac:spMk id="7" creationId="{04980686-6DA5-1C1F-DE77-C532A0BD0C4F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201"/>
          <ac:spMkLst>
            <pc:docMk/>
            <pc:sldMk cId="2291044514" sldId="5122"/>
            <ac:spMk id="8" creationId="{00CA89C7-2950-40FD-9B65-FE9820CF20D3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198"/>
          <ac:spMkLst>
            <pc:docMk/>
            <pc:sldMk cId="2291044514" sldId="5122"/>
            <ac:spMk id="13" creationId="{5ECC3BAD-2BE1-4489-A43E-12FB4354A440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196"/>
          <ac:spMkLst>
            <pc:docMk/>
            <pc:sldMk cId="2291044514" sldId="5122"/>
            <ac:spMk id="15" creationId="{F0C0A7EC-A719-4D5D-A2F7-EEDE545B6BCB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1:27:24.951" v="206" actId="1076"/>
          <ac:spMkLst>
            <pc:docMk/>
            <pc:sldMk cId="2291044514" sldId="5122"/>
            <ac:spMk id="16" creationId="{D458559F-9595-4569-80EE-832A17914705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1:27:24.951" v="207" actId="1076"/>
          <ac:spMkLst>
            <pc:docMk/>
            <pc:sldMk cId="2291044514" sldId="5122"/>
            <ac:spMk id="17" creationId="{A9E5DBF6-E1EA-4E08-816E-55955FE4D067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2:31:46.181" v="1933" actId="20577"/>
          <ac:spMkLst>
            <pc:docMk/>
            <pc:sldMk cId="2291044514" sldId="5122"/>
            <ac:spMk id="18" creationId="{6729172D-84C7-4516-8A7D-31E153114971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195"/>
          <ac:spMkLst>
            <pc:docMk/>
            <pc:sldMk cId="2291044514" sldId="5122"/>
            <ac:spMk id="19" creationId="{CB02E8D4-1A8F-8931-AF32-5FFE4AF9274A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194"/>
          <ac:spMkLst>
            <pc:docMk/>
            <pc:sldMk cId="2291044514" sldId="5122"/>
            <ac:spMk id="20" creationId="{F14E8013-1E7B-2FB7-8DE7-1431CE520CF5}"/>
          </ac:spMkLst>
        </pc:spChg>
        <pc:spChg chg="add del mod">
          <ac:chgData name="Monica Gisela Dueñas Gomez" userId="S::mduenas@reddicolombia.com::67b8cd83-14b5-4f84-b6c5-c33613cab145" providerId="AD" clId="Web-{068B2B8C-669E-E2E8-14B6-65E0EB5CD61E}" dt="2024-07-16T21:27:43.264" v="216"/>
          <ac:spMkLst>
            <pc:docMk/>
            <pc:sldMk cId="2291044514" sldId="5122"/>
            <ac:spMk id="21" creationId="{DC04BA36-5661-4517-B6DF-D8FA6E4D0B9A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193"/>
          <ac:spMkLst>
            <pc:docMk/>
            <pc:sldMk cId="2291044514" sldId="5122"/>
            <ac:spMk id="22" creationId="{19D8E468-0EC8-986E-9F3D-A9422EB66DEA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192"/>
          <ac:spMkLst>
            <pc:docMk/>
            <pc:sldMk cId="2291044514" sldId="5122"/>
            <ac:spMk id="23" creationId="{273E2239-0CE9-4137-9F92-EA078E782A04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191"/>
          <ac:spMkLst>
            <pc:docMk/>
            <pc:sldMk cId="2291044514" sldId="5122"/>
            <ac:spMk id="24" creationId="{A71A97D3-478A-4E8F-0032-1DF96F26AB23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2:37:27.879" v="2022" actId="20577"/>
          <ac:spMkLst>
            <pc:docMk/>
            <pc:sldMk cId="2291044514" sldId="5122"/>
            <ac:spMk id="46" creationId="{0FCAAEB0-21B4-4F85-B5B2-C057EC7826F2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190"/>
          <ac:spMkLst>
            <pc:docMk/>
            <pc:sldMk cId="2291044514" sldId="5122"/>
            <ac:spMk id="48" creationId="{A7A90AC8-0EA0-B54E-14A7-AC62F6B85C29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188"/>
          <ac:spMkLst>
            <pc:docMk/>
            <pc:sldMk cId="2291044514" sldId="5122"/>
            <ac:spMk id="61" creationId="{3B0C7357-FB28-C457-01CE-09828B77DBC6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27:19.013" v="187"/>
          <ac:spMkLst>
            <pc:docMk/>
            <pc:sldMk cId="2291044514" sldId="5122"/>
            <ac:spMk id="62" creationId="{93EF0E17-98FF-6407-0B1C-64DDC97AD0E8}"/>
          </ac:spMkLst>
        </pc:spChg>
        <pc:grpChg chg="mod">
          <ac:chgData name="Monica Gisela Dueñas Gomez" userId="S::mduenas@reddicolombia.com::67b8cd83-14b5-4f84-b6c5-c33613cab145" providerId="AD" clId="Web-{068B2B8C-669E-E2E8-14B6-65E0EB5CD61E}" dt="2024-07-16T21:27:24.935" v="204" actId="1076"/>
          <ac:grpSpMkLst>
            <pc:docMk/>
            <pc:sldMk cId="2291044514" sldId="5122"/>
            <ac:grpSpMk id="9" creationId="{E9E1501C-D6DA-4AB5-B72C-C684CCFAD969}"/>
          </ac:grpSpMkLst>
        </pc:grpChg>
        <pc:grpChg chg="del">
          <ac:chgData name="Monica Gisela Dueñas Gomez" userId="S::mduenas@reddicolombia.com::67b8cd83-14b5-4f84-b6c5-c33613cab145" providerId="AD" clId="Web-{068B2B8C-669E-E2E8-14B6-65E0EB5CD61E}" dt="2024-07-16T21:27:19.013" v="200"/>
          <ac:grpSpMkLst>
            <pc:docMk/>
            <pc:sldMk cId="2291044514" sldId="5122"/>
            <ac:grpSpMk id="10" creationId="{5D550FEF-998E-4CF5-89AE-FA74B47742A6}"/>
          </ac:grpSpMkLst>
        </pc:grpChg>
        <pc:grpChg chg="del">
          <ac:chgData name="Monica Gisela Dueñas Gomez" userId="S::mduenas@reddicolombia.com::67b8cd83-14b5-4f84-b6c5-c33613cab145" providerId="AD" clId="Web-{068B2B8C-669E-E2E8-14B6-65E0EB5CD61E}" dt="2024-07-16T21:27:19.013" v="199"/>
          <ac:grpSpMkLst>
            <pc:docMk/>
            <pc:sldMk cId="2291044514" sldId="5122"/>
            <ac:grpSpMk id="11" creationId="{F9F8C1DB-D6DE-4F21-9452-209428CD0B23}"/>
          </ac:grpSpMkLst>
        </pc:grpChg>
        <pc:grpChg chg="mod">
          <ac:chgData name="Monica Gisela Dueñas Gomez" userId="S::mduenas@reddicolombia.com::67b8cd83-14b5-4f84-b6c5-c33613cab145" providerId="AD" clId="Web-{068B2B8C-669E-E2E8-14B6-65E0EB5CD61E}" dt="2024-07-16T21:27:24.951" v="205" actId="1076"/>
          <ac:grpSpMkLst>
            <pc:docMk/>
            <pc:sldMk cId="2291044514" sldId="5122"/>
            <ac:grpSpMk id="12" creationId="{5EE406B1-C977-4B78-8891-A2A778D86D8D}"/>
          </ac:grpSpMkLst>
        </pc:grpChg>
        <pc:grpChg chg="del">
          <ac:chgData name="Monica Gisela Dueñas Gomez" userId="S::mduenas@reddicolombia.com::67b8cd83-14b5-4f84-b6c5-c33613cab145" providerId="AD" clId="Web-{068B2B8C-669E-E2E8-14B6-65E0EB5CD61E}" dt="2024-07-16T21:27:19.013" v="197"/>
          <ac:grpSpMkLst>
            <pc:docMk/>
            <pc:sldMk cId="2291044514" sldId="5122"/>
            <ac:grpSpMk id="14" creationId="{53898A01-A0C4-43AD-9FA3-A75A54ECE261}"/>
          </ac:grpSpMkLst>
        </pc:grpChg>
        <pc:grpChg chg="del">
          <ac:chgData name="Monica Gisela Dueñas Gomez" userId="S::mduenas@reddicolombia.com::67b8cd83-14b5-4f84-b6c5-c33613cab145" providerId="AD" clId="Web-{068B2B8C-669E-E2E8-14B6-65E0EB5CD61E}" dt="2024-07-16T21:27:19.013" v="189"/>
          <ac:grpSpMkLst>
            <pc:docMk/>
            <pc:sldMk cId="2291044514" sldId="5122"/>
            <ac:grpSpMk id="49" creationId="{2A89A3D5-810D-A51C-41D3-E1BF4D2D8F10}"/>
          </ac:grpSpMkLst>
        </pc:grpChg>
      </pc:sldChg>
      <pc:sldChg chg="addSp delSp modSp add replId">
        <pc:chgData name="Monica Gisela Dueñas Gomez" userId="S::mduenas@reddicolombia.com::67b8cd83-14b5-4f84-b6c5-c33613cab145" providerId="AD" clId="Web-{068B2B8C-669E-E2E8-14B6-65E0EB5CD61E}" dt="2024-07-16T22:48:14.665" v="2669" actId="1076"/>
        <pc:sldMkLst>
          <pc:docMk/>
          <pc:sldMk cId="905582254" sldId="5123"/>
        </pc:sldMkLst>
        <pc:spChg chg="mod">
          <ac:chgData name="Monica Gisela Dueñas Gomez" userId="S::mduenas@reddicolombia.com::67b8cd83-14b5-4f84-b6c5-c33613cab145" providerId="AD" clId="Web-{068B2B8C-669E-E2E8-14B6-65E0EB5CD61E}" dt="2024-07-16T22:48:14.665" v="2669" actId="1076"/>
          <ac:spMkLst>
            <pc:docMk/>
            <pc:sldMk cId="905582254" sldId="5123"/>
            <ac:spMk id="2" creationId="{E8257D49-4A77-4216-9AFF-CA88899BB33B}"/>
          </ac:spMkLst>
        </pc:spChg>
        <pc:spChg chg="del mod">
          <ac:chgData name="Monica Gisela Dueñas Gomez" userId="S::mduenas@reddicolombia.com::67b8cd83-14b5-4f84-b6c5-c33613cab145" providerId="AD" clId="Web-{068B2B8C-669E-E2E8-14B6-65E0EB5CD61E}" dt="2024-07-16T21:48:58.992" v="782"/>
          <ac:spMkLst>
            <pc:docMk/>
            <pc:sldMk cId="905582254" sldId="5123"/>
            <ac:spMk id="3" creationId="{B9A8A95B-660C-43D1-9BD8-21591F737580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33:47.416" v="269"/>
          <ac:spMkLst>
            <pc:docMk/>
            <pc:sldMk cId="905582254" sldId="5123"/>
            <ac:spMk id="7" creationId="{04980686-6DA5-1C1F-DE77-C532A0BD0C4F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1:46:00.486" v="728" actId="20577"/>
          <ac:spMkLst>
            <pc:docMk/>
            <pc:sldMk cId="905582254" sldId="5123"/>
            <ac:spMk id="14" creationId="{2D5CCE38-50AB-20F8-3DC8-EEE95F01533F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33:47.416" v="266"/>
          <ac:spMkLst>
            <pc:docMk/>
            <pc:sldMk cId="905582254" sldId="5123"/>
            <ac:spMk id="16" creationId="{D458559F-9595-4569-80EE-832A17914705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33:47.416" v="265"/>
          <ac:spMkLst>
            <pc:docMk/>
            <pc:sldMk cId="905582254" sldId="5123"/>
            <ac:spMk id="17" creationId="{A9E5DBF6-E1EA-4E08-816E-55955FE4D067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33:47.416" v="264"/>
          <ac:spMkLst>
            <pc:docMk/>
            <pc:sldMk cId="905582254" sldId="5123"/>
            <ac:spMk id="18" creationId="{6729172D-84C7-4516-8A7D-31E153114971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33:50.463" v="276" actId="1076"/>
          <ac:spMkLst>
            <pc:docMk/>
            <pc:sldMk cId="905582254" sldId="5123"/>
            <ac:spMk id="20" creationId="{CBC4896B-B9B5-5442-7DC0-972387595E31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33:50.463" v="277" actId="1076"/>
          <ac:spMkLst>
            <pc:docMk/>
            <pc:sldMk cId="905582254" sldId="5123"/>
            <ac:spMk id="22" creationId="{274B15DB-E9A4-190F-6ED3-2961B22D8FEC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33:50.463" v="278" actId="1076"/>
          <ac:spMkLst>
            <pc:docMk/>
            <pc:sldMk cId="905582254" sldId="5123"/>
            <ac:spMk id="24" creationId="{D939A67B-B3E7-60E9-A314-0895D44360D4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33:50.479" v="279" actId="1076"/>
          <ac:spMkLst>
            <pc:docMk/>
            <pc:sldMk cId="905582254" sldId="5123"/>
            <ac:spMk id="26" creationId="{09E9F913-6497-CFB3-0BEC-61F3D5F02AA0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48:14.665" v="2668" actId="1076"/>
          <ac:spMkLst>
            <pc:docMk/>
            <pc:sldMk cId="905582254" sldId="5123"/>
            <ac:spMk id="28" creationId="{483AF16F-35B5-ACB8-53D5-BD6464649FA3}"/>
          </ac:spMkLst>
        </pc:spChg>
        <pc:grpChg chg="del">
          <ac:chgData name="Monica Gisela Dueñas Gomez" userId="S::mduenas@reddicolombia.com::67b8cd83-14b5-4f84-b6c5-c33613cab145" providerId="AD" clId="Web-{068B2B8C-669E-E2E8-14B6-65E0EB5CD61E}" dt="2024-07-16T21:33:47.416" v="268"/>
          <ac:grpSpMkLst>
            <pc:docMk/>
            <pc:sldMk cId="905582254" sldId="5123"/>
            <ac:grpSpMk id="9" creationId="{E9E1501C-D6DA-4AB5-B72C-C684CCFAD969}"/>
          </ac:grpSpMkLst>
        </pc:grpChg>
        <pc:grpChg chg="del">
          <ac:chgData name="Monica Gisela Dueñas Gomez" userId="S::mduenas@reddicolombia.com::67b8cd83-14b5-4f84-b6c5-c33613cab145" providerId="AD" clId="Web-{068B2B8C-669E-E2E8-14B6-65E0EB5CD61E}" dt="2024-07-16T21:33:47.416" v="267"/>
          <ac:grpSpMkLst>
            <pc:docMk/>
            <pc:sldMk cId="905582254" sldId="5123"/>
            <ac:grpSpMk id="12" creationId="{5EE406B1-C977-4B78-8891-A2A778D86D8D}"/>
          </ac:grpSpMkLst>
        </pc:grpChg>
        <pc:grpChg chg="add mod">
          <ac:chgData name="Monica Gisela Dueñas Gomez" userId="S::mduenas@reddicolombia.com::67b8cd83-14b5-4f84-b6c5-c33613cab145" providerId="AD" clId="Web-{068B2B8C-669E-E2E8-14B6-65E0EB5CD61E}" dt="2024-07-16T21:33:50.447" v="275" actId="1076"/>
          <ac:grpSpMkLst>
            <pc:docMk/>
            <pc:sldMk cId="905582254" sldId="5123"/>
            <ac:grpSpMk id="15" creationId="{1822084B-E5D3-B9EF-2549-10B2A2E97999}"/>
          </ac:grpSpMkLst>
        </pc:grpChg>
      </pc:sldChg>
      <pc:sldChg chg="addSp delSp modSp add replId">
        <pc:chgData name="Monica Gisela Dueñas Gomez" userId="S::mduenas@reddicolombia.com::67b8cd83-14b5-4f84-b6c5-c33613cab145" providerId="AD" clId="Web-{068B2B8C-669E-E2E8-14B6-65E0EB5CD61E}" dt="2024-07-16T23:01:55.584" v="3103" actId="20577"/>
        <pc:sldMkLst>
          <pc:docMk/>
          <pc:sldMk cId="3543990416" sldId="5124"/>
        </pc:sldMkLst>
        <pc:spChg chg="mod">
          <ac:chgData name="Monica Gisela Dueñas Gomez" userId="S::mduenas@reddicolombia.com::67b8cd83-14b5-4f84-b6c5-c33613cab145" providerId="AD" clId="Web-{068B2B8C-669E-E2E8-14B6-65E0EB5CD61E}" dt="2024-07-16T22:54:43.787" v="2971" actId="14100"/>
          <ac:spMkLst>
            <pc:docMk/>
            <pc:sldMk cId="3543990416" sldId="5124"/>
            <ac:spMk id="2" creationId="{E8257D49-4A77-4216-9AFF-CA88899BB33B}"/>
          </ac:spMkLst>
        </pc:spChg>
        <pc:spChg chg="del mod">
          <ac:chgData name="Monica Gisela Dueñas Gomez" userId="S::mduenas@reddicolombia.com::67b8cd83-14b5-4f84-b6c5-c33613cab145" providerId="AD" clId="Web-{068B2B8C-669E-E2E8-14B6-65E0EB5CD61E}" dt="2024-07-16T21:55:15.691" v="1014"/>
          <ac:spMkLst>
            <pc:docMk/>
            <pc:sldMk cId="3543990416" sldId="5124"/>
            <ac:spMk id="3" creationId="{B9A8A95B-660C-43D1-9BD8-21591F737580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36:27.030" v="382" actId="1076"/>
          <ac:spMkLst>
            <pc:docMk/>
            <pc:sldMk cId="3543990416" sldId="5124"/>
            <ac:spMk id="7" creationId="{CD33339C-D59F-E523-BADD-86004B0303DF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3:01:45.537" v="3076" actId="20577"/>
          <ac:spMkLst>
            <pc:docMk/>
            <pc:sldMk cId="3543990416" sldId="5124"/>
            <ac:spMk id="19" creationId="{84316021-2B7C-7C48-0534-F4B8237BDD39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36:23.108" v="374"/>
          <ac:spMkLst>
            <pc:docMk/>
            <pc:sldMk cId="3543990416" sldId="5124"/>
            <ac:spMk id="20" creationId="{CBC4896B-B9B5-5442-7DC0-972387595E31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36:23.108" v="373"/>
          <ac:spMkLst>
            <pc:docMk/>
            <pc:sldMk cId="3543990416" sldId="5124"/>
            <ac:spMk id="22" creationId="{274B15DB-E9A4-190F-6ED3-2961B22D8FEC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36:23.108" v="372"/>
          <ac:spMkLst>
            <pc:docMk/>
            <pc:sldMk cId="3543990416" sldId="5124"/>
            <ac:spMk id="24" creationId="{D939A67B-B3E7-60E9-A314-0895D44360D4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1:36:23.108" v="371"/>
          <ac:spMkLst>
            <pc:docMk/>
            <pc:sldMk cId="3543990416" sldId="5124"/>
            <ac:spMk id="26" creationId="{09E9F913-6497-CFB3-0BEC-61F3D5F02AA0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36:27.077" v="385" actId="1076"/>
          <ac:spMkLst>
            <pc:docMk/>
            <pc:sldMk cId="3543990416" sldId="5124"/>
            <ac:spMk id="32" creationId="{5738B6A0-0540-9E9E-46B1-B1D6B6F02D30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3:01:03.786" v="3035" actId="20577"/>
          <ac:spMkLst>
            <pc:docMk/>
            <pc:sldMk cId="3543990416" sldId="5124"/>
            <ac:spMk id="34" creationId="{8F414BB2-A78E-BE9B-DFE6-CDE8F82EB9E7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1:36:27.093" v="387" actId="1076"/>
          <ac:spMkLst>
            <pc:docMk/>
            <pc:sldMk cId="3543990416" sldId="5124"/>
            <ac:spMk id="36" creationId="{87C0A9A7-0A18-BA1D-99E5-AA570030A050}"/>
          </ac:spMkLst>
        </pc:spChg>
        <pc:spChg chg="add del mod">
          <ac:chgData name="Monica Gisela Dueñas Gomez" userId="S::mduenas@reddicolombia.com::67b8cd83-14b5-4f84-b6c5-c33613cab145" providerId="AD" clId="Web-{068B2B8C-669E-E2E8-14B6-65E0EB5CD61E}" dt="2024-07-16T22:50:32.778" v="2761"/>
          <ac:spMkLst>
            <pc:docMk/>
            <pc:sldMk cId="3543990416" sldId="5124"/>
            <ac:spMk id="38" creationId="{35662DB4-A79E-2D8B-CDF6-0FB108DDBD6A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3:01:55.584" v="3103" actId="20577"/>
          <ac:spMkLst>
            <pc:docMk/>
            <pc:sldMk cId="3543990416" sldId="5124"/>
            <ac:spMk id="40" creationId="{12CC88D3-1A61-5277-C2A4-3BAE1F41CEB5}"/>
          </ac:spMkLst>
        </pc:spChg>
        <pc:grpChg chg="del">
          <ac:chgData name="Monica Gisela Dueñas Gomez" userId="S::mduenas@reddicolombia.com::67b8cd83-14b5-4f84-b6c5-c33613cab145" providerId="AD" clId="Web-{068B2B8C-669E-E2E8-14B6-65E0EB5CD61E}" dt="2024-07-16T21:36:23.108" v="375"/>
          <ac:grpSpMkLst>
            <pc:docMk/>
            <pc:sldMk cId="3543990416" sldId="5124"/>
            <ac:grpSpMk id="15" creationId="{1822084B-E5D3-B9EF-2549-10B2A2E97999}"/>
          </ac:grpSpMkLst>
        </pc:grpChg>
        <pc:grpChg chg="add mod">
          <ac:chgData name="Monica Gisela Dueñas Gomez" userId="S::mduenas@reddicolombia.com::67b8cd83-14b5-4f84-b6c5-c33613cab145" providerId="AD" clId="Web-{068B2B8C-669E-E2E8-14B6-65E0EB5CD61E}" dt="2024-07-16T21:36:27.046" v="383" actId="1076"/>
          <ac:grpSpMkLst>
            <pc:docMk/>
            <pc:sldMk cId="3543990416" sldId="5124"/>
            <ac:grpSpMk id="21" creationId="{C1B78C9B-4FD4-76B3-D252-FC4DDC3E0E98}"/>
          </ac:grpSpMkLst>
        </pc:grpChg>
        <pc:grpChg chg="add mod">
          <ac:chgData name="Monica Gisela Dueñas Gomez" userId="S::mduenas@reddicolombia.com::67b8cd83-14b5-4f84-b6c5-c33613cab145" providerId="AD" clId="Web-{068B2B8C-669E-E2E8-14B6-65E0EB5CD61E}" dt="2024-07-16T21:36:27.062" v="384" actId="1076"/>
          <ac:grpSpMkLst>
            <pc:docMk/>
            <pc:sldMk cId="3543990416" sldId="5124"/>
            <ac:grpSpMk id="30" creationId="{C4DC669D-8897-6AC4-27DB-9FE682F3FD47}"/>
          </ac:grpSpMkLst>
        </pc:grpChg>
      </pc:sldChg>
      <pc:sldChg chg="addSp delSp modSp add replId">
        <pc:chgData name="Monica Gisela Dueñas Gomez" userId="S::mduenas@reddicolombia.com::67b8cd83-14b5-4f84-b6c5-c33613cab145" providerId="AD" clId="Web-{068B2B8C-669E-E2E8-14B6-65E0EB5CD61E}" dt="2024-07-16T22:08:25.731" v="1366" actId="20577"/>
        <pc:sldMkLst>
          <pc:docMk/>
          <pc:sldMk cId="36023691" sldId="5125"/>
        </pc:sldMkLst>
        <pc:spChg chg="add mod">
          <ac:chgData name="Monica Gisela Dueñas Gomez" userId="S::mduenas@reddicolombia.com::67b8cd83-14b5-4f84-b6c5-c33613cab145" providerId="AD" clId="Web-{068B2B8C-669E-E2E8-14B6-65E0EB5CD61E}" dt="2024-07-16T22:03:24.315" v="1172" actId="1076"/>
          <ac:spMkLst>
            <pc:docMk/>
            <pc:sldMk cId="36023691" sldId="5125"/>
            <ac:spMk id="4" creationId="{7E22EF09-4E8B-2B3A-2D22-4478EC2CDD4C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2:03:20.190" v="1167"/>
          <ac:spMkLst>
            <pc:docMk/>
            <pc:sldMk cId="36023691" sldId="5125"/>
            <ac:spMk id="7" creationId="{CD33339C-D59F-E523-BADD-86004B0303DF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03:24.347" v="1174" actId="1076"/>
          <ac:spMkLst>
            <pc:docMk/>
            <pc:sldMk cId="36023691" sldId="5125"/>
            <ac:spMk id="22" creationId="{54C53D84-F14A-6C54-59AD-CCED65A3FF0C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03:24.347" v="1175" actId="1076"/>
          <ac:spMkLst>
            <pc:docMk/>
            <pc:sldMk cId="36023691" sldId="5125"/>
            <ac:spMk id="24" creationId="{DE971F1A-7D2C-5E8B-D0EF-6E59FC49A99D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2:03:20.190" v="1164"/>
          <ac:spMkLst>
            <pc:docMk/>
            <pc:sldMk cId="36023691" sldId="5125"/>
            <ac:spMk id="32" creationId="{5738B6A0-0540-9E9E-46B1-B1D6B6F02D30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2:03:20.190" v="1163"/>
          <ac:spMkLst>
            <pc:docMk/>
            <pc:sldMk cId="36023691" sldId="5125"/>
            <ac:spMk id="34" creationId="{8F414BB2-A78E-BE9B-DFE6-CDE8F82EB9E7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2:03:20.190" v="1162"/>
          <ac:spMkLst>
            <pc:docMk/>
            <pc:sldMk cId="36023691" sldId="5125"/>
            <ac:spMk id="36" creationId="{87C0A9A7-0A18-BA1D-99E5-AA570030A050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2:08:25.731" v="1366" actId="20577"/>
          <ac:spMkLst>
            <pc:docMk/>
            <pc:sldMk cId="36023691" sldId="5125"/>
            <ac:spMk id="38" creationId="{35662DB4-A79E-2D8B-CDF6-0FB108DDBD6A}"/>
          </ac:spMkLst>
        </pc:spChg>
        <pc:grpChg chg="add mod">
          <ac:chgData name="Monica Gisela Dueñas Gomez" userId="S::mduenas@reddicolombia.com::67b8cd83-14b5-4f84-b6c5-c33613cab145" providerId="AD" clId="Web-{068B2B8C-669E-E2E8-14B6-65E0EB5CD61E}" dt="2024-07-16T22:03:24.347" v="1173" actId="1076"/>
          <ac:grpSpMkLst>
            <pc:docMk/>
            <pc:sldMk cId="36023691" sldId="5125"/>
            <ac:grpSpMk id="15" creationId="{F51675D9-CA59-4BD6-F6E0-E3752A1C8443}"/>
          </ac:grpSpMkLst>
        </pc:grpChg>
        <pc:grpChg chg="del">
          <ac:chgData name="Monica Gisela Dueñas Gomez" userId="S::mduenas@reddicolombia.com::67b8cd83-14b5-4f84-b6c5-c33613cab145" providerId="AD" clId="Web-{068B2B8C-669E-E2E8-14B6-65E0EB5CD61E}" dt="2024-07-16T22:03:20.190" v="1166"/>
          <ac:grpSpMkLst>
            <pc:docMk/>
            <pc:sldMk cId="36023691" sldId="5125"/>
            <ac:grpSpMk id="21" creationId="{C1B78C9B-4FD4-76B3-D252-FC4DDC3E0E98}"/>
          </ac:grpSpMkLst>
        </pc:grpChg>
        <pc:grpChg chg="del">
          <ac:chgData name="Monica Gisela Dueñas Gomez" userId="S::mduenas@reddicolombia.com::67b8cd83-14b5-4f84-b6c5-c33613cab145" providerId="AD" clId="Web-{068B2B8C-669E-E2E8-14B6-65E0EB5CD61E}" dt="2024-07-16T22:03:20.190" v="1165"/>
          <ac:grpSpMkLst>
            <pc:docMk/>
            <pc:sldMk cId="36023691" sldId="5125"/>
            <ac:grpSpMk id="30" creationId="{C4DC669D-8897-6AC4-27DB-9FE682F3FD47}"/>
          </ac:grpSpMkLst>
        </pc:grpChg>
      </pc:sldChg>
      <pc:sldChg chg="addSp delSp modSp add replId">
        <pc:chgData name="Monica Gisela Dueñas Gomez" userId="S::mduenas@reddicolombia.com::67b8cd83-14b5-4f84-b6c5-c33613cab145" providerId="AD" clId="Web-{068B2B8C-669E-E2E8-14B6-65E0EB5CD61E}" dt="2024-07-16T22:28:35.722" v="1832"/>
        <pc:sldMkLst>
          <pc:docMk/>
          <pc:sldMk cId="1023527841" sldId="5126"/>
        </pc:sldMkLst>
        <pc:spChg chg="del">
          <ac:chgData name="Monica Gisela Dueñas Gomez" userId="S::mduenas@reddicolombia.com::67b8cd83-14b5-4f84-b6c5-c33613cab145" providerId="AD" clId="Web-{068B2B8C-669E-E2E8-14B6-65E0EB5CD61E}" dt="2024-07-16T22:26:10.545" v="1653"/>
          <ac:spMkLst>
            <pc:docMk/>
            <pc:sldMk cId="1023527841" sldId="5126"/>
            <ac:spMk id="2" creationId="{E8257D49-4A77-4216-9AFF-CA88899BB33B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2:26:10.545" v="1651"/>
          <ac:spMkLst>
            <pc:docMk/>
            <pc:sldMk cId="1023527841" sldId="5126"/>
            <ac:spMk id="4" creationId="{7E22EF09-4E8B-2B3A-2D22-4478EC2CDD4C}"/>
          </ac:spMkLst>
        </pc:spChg>
        <pc:spChg chg="mod">
          <ac:chgData name="Monica Gisela Dueñas Gomez" userId="S::mduenas@reddicolombia.com::67b8cd83-14b5-4f84-b6c5-c33613cab145" providerId="AD" clId="Web-{068B2B8C-669E-E2E8-14B6-65E0EB5CD61E}" dt="2024-07-16T22:26:07.248" v="1647" actId="20577"/>
          <ac:spMkLst>
            <pc:docMk/>
            <pc:sldMk cId="1023527841" sldId="5126"/>
            <ac:spMk id="6" creationId="{8830E4FF-4A6B-8046-6A0A-3C061CB66681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28:28.753" v="1830" actId="1076"/>
          <ac:spMkLst>
            <pc:docMk/>
            <pc:sldMk cId="1023527841" sldId="5126"/>
            <ac:spMk id="7" creationId="{3C3D94DE-B1CD-4009-80F6-F2967AFBB1D6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27:28.142" v="1724" actId="20577"/>
          <ac:spMkLst>
            <pc:docMk/>
            <pc:sldMk cId="1023527841" sldId="5126"/>
            <ac:spMk id="12" creationId="{215486A5-8563-46BB-8958-2FD83ABF7830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28:28.753" v="1829" actId="1076"/>
          <ac:spMkLst>
            <pc:docMk/>
            <pc:sldMk cId="1023527841" sldId="5126"/>
            <ac:spMk id="17" creationId="{E72D4BAB-3032-409F-ABE5-FAC889D240BB}"/>
          </ac:spMkLst>
        </pc:spChg>
        <pc:spChg chg="add del mod">
          <ac:chgData name="Monica Gisela Dueñas Gomez" userId="S::mduenas@reddicolombia.com::67b8cd83-14b5-4f84-b6c5-c33613cab145" providerId="AD" clId="Web-{068B2B8C-669E-E2E8-14B6-65E0EB5CD61E}" dt="2024-07-16T22:28:35.722" v="1832"/>
          <ac:spMkLst>
            <pc:docMk/>
            <pc:sldMk cId="1023527841" sldId="5126"/>
            <ac:spMk id="18" creationId="{6DD7402E-E712-459D-B06D-373823BF2EEF}"/>
          </ac:spMkLst>
        </pc:spChg>
        <pc:spChg chg="add del mod">
          <ac:chgData name="Monica Gisela Dueñas Gomez" userId="S::mduenas@reddicolombia.com::67b8cd83-14b5-4f84-b6c5-c33613cab145" providerId="AD" clId="Web-{068B2B8C-669E-E2E8-14B6-65E0EB5CD61E}" dt="2024-07-16T22:28:01.564" v="1794"/>
          <ac:spMkLst>
            <pc:docMk/>
            <pc:sldMk cId="1023527841" sldId="5126"/>
            <ac:spMk id="19" creationId="{CE4B400F-E839-486B-8DCC-B7656CBA2E87}"/>
          </ac:spMkLst>
        </pc:spChg>
        <pc:spChg chg="add mod">
          <ac:chgData name="Monica Gisela Dueñas Gomez" userId="S::mduenas@reddicolombia.com::67b8cd83-14b5-4f84-b6c5-c33613cab145" providerId="AD" clId="Web-{068B2B8C-669E-E2E8-14B6-65E0EB5CD61E}" dt="2024-07-16T22:26:48.656" v="1696" actId="20577"/>
          <ac:spMkLst>
            <pc:docMk/>
            <pc:sldMk cId="1023527841" sldId="5126"/>
            <ac:spMk id="21" creationId="{3657D300-4213-49A0-ADF4-38A0F16DD980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2:26:10.545" v="1649"/>
          <ac:spMkLst>
            <pc:docMk/>
            <pc:sldMk cId="1023527841" sldId="5126"/>
            <ac:spMk id="22" creationId="{54C53D84-F14A-6C54-59AD-CCED65A3FF0C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2:26:25.202" v="1654"/>
          <ac:spMkLst>
            <pc:docMk/>
            <pc:sldMk cId="1023527841" sldId="5126"/>
            <ac:spMk id="23" creationId="{4EE197BF-F3E8-47FD-A48A-16AEAC7DC75B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2:26:10.545" v="1648"/>
          <ac:spMkLst>
            <pc:docMk/>
            <pc:sldMk cId="1023527841" sldId="5126"/>
            <ac:spMk id="24" creationId="{DE971F1A-7D2C-5E8B-D0EF-6E59FC49A99D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2:26:25.202" v="1654"/>
          <ac:spMkLst>
            <pc:docMk/>
            <pc:sldMk cId="1023527841" sldId="5126"/>
            <ac:spMk id="26" creationId="{77F2E254-D0FB-48C9-A330-DD28833D7F34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2:26:25.202" v="1654"/>
          <ac:spMkLst>
            <pc:docMk/>
            <pc:sldMk cId="1023527841" sldId="5126"/>
            <ac:spMk id="28" creationId="{992E22EC-16CF-4B64-A6A7-B4EED72B2B17}"/>
          </ac:spMkLst>
        </pc:spChg>
        <pc:spChg chg="add">
          <ac:chgData name="Monica Gisela Dueñas Gomez" userId="S::mduenas@reddicolombia.com::67b8cd83-14b5-4f84-b6c5-c33613cab145" providerId="AD" clId="Web-{068B2B8C-669E-E2E8-14B6-65E0EB5CD61E}" dt="2024-07-16T22:26:25.202" v="1654"/>
          <ac:spMkLst>
            <pc:docMk/>
            <pc:sldMk cId="1023527841" sldId="5126"/>
            <ac:spMk id="30" creationId="{B2F72247-0AD6-40E8-BA01-985E282DBEA6}"/>
          </ac:spMkLst>
        </pc:spChg>
        <pc:spChg chg="del">
          <ac:chgData name="Monica Gisela Dueñas Gomez" userId="S::mduenas@reddicolombia.com::67b8cd83-14b5-4f84-b6c5-c33613cab145" providerId="AD" clId="Web-{068B2B8C-669E-E2E8-14B6-65E0EB5CD61E}" dt="2024-07-16T22:26:10.545" v="1652"/>
          <ac:spMkLst>
            <pc:docMk/>
            <pc:sldMk cId="1023527841" sldId="5126"/>
            <ac:spMk id="38" creationId="{35662DB4-A79E-2D8B-CDF6-0FB108DDBD6A}"/>
          </ac:spMkLst>
        </pc:spChg>
        <pc:grpChg chg="add mod">
          <ac:chgData name="Monica Gisela Dueñas Gomez" userId="S::mduenas@reddicolombia.com::67b8cd83-14b5-4f84-b6c5-c33613cab145" providerId="AD" clId="Web-{068B2B8C-669E-E2E8-14B6-65E0EB5CD61E}" dt="2024-07-16T22:26:53.437" v="1697" actId="1076"/>
          <ac:grpSpMkLst>
            <pc:docMk/>
            <pc:sldMk cId="1023527841" sldId="5126"/>
            <ac:grpSpMk id="3" creationId="{93408DDF-C197-492B-B562-3E2626F0CE48}"/>
          </ac:grpSpMkLst>
        </pc:grpChg>
        <pc:grpChg chg="add mod">
          <ac:chgData name="Monica Gisela Dueñas Gomez" userId="S::mduenas@reddicolombia.com::67b8cd83-14b5-4f84-b6c5-c33613cab145" providerId="AD" clId="Web-{068B2B8C-669E-E2E8-14B6-65E0EB5CD61E}" dt="2024-07-16T22:28:28.753" v="1828" actId="1076"/>
          <ac:grpSpMkLst>
            <pc:docMk/>
            <pc:sldMk cId="1023527841" sldId="5126"/>
            <ac:grpSpMk id="8" creationId="{6562876F-CBC3-4B31-8E26-EC3E278DF946}"/>
          </ac:grpSpMkLst>
        </pc:grpChg>
        <pc:grpChg chg="del">
          <ac:chgData name="Monica Gisela Dueñas Gomez" userId="S::mduenas@reddicolombia.com::67b8cd83-14b5-4f84-b6c5-c33613cab145" providerId="AD" clId="Web-{068B2B8C-669E-E2E8-14B6-65E0EB5CD61E}" dt="2024-07-16T22:26:10.545" v="1650"/>
          <ac:grpSpMkLst>
            <pc:docMk/>
            <pc:sldMk cId="1023527841" sldId="5126"/>
            <ac:grpSpMk id="15" creationId="{F51675D9-CA59-4BD6-F6E0-E3752A1C8443}"/>
          </ac:grpSpMkLst>
        </pc:grpChg>
        <pc:grpChg chg="add mod">
          <ac:chgData name="Monica Gisela Dueñas Gomez" userId="S::mduenas@reddicolombia.com::67b8cd83-14b5-4f84-b6c5-c33613cab145" providerId="AD" clId="Web-{068B2B8C-669E-E2E8-14B6-65E0EB5CD61E}" dt="2024-07-16T22:28:28.768" v="1831" actId="1076"/>
          <ac:grpSpMkLst>
            <pc:docMk/>
            <pc:sldMk cId="1023527841" sldId="5126"/>
            <ac:grpSpMk id="16" creationId="{8C7A2A2F-AFA7-4539-836F-F2BA7A8ED1D4}"/>
          </ac:grpSpMkLst>
        </pc:grpChg>
        <pc:grpChg chg="add del mod">
          <ac:chgData name="Monica Gisela Dueñas Gomez" userId="S::mduenas@reddicolombia.com::67b8cd83-14b5-4f84-b6c5-c33613cab145" providerId="AD" clId="Web-{068B2B8C-669E-E2E8-14B6-65E0EB5CD61E}" dt="2024-07-16T22:28:02.627" v="1795"/>
          <ac:grpSpMkLst>
            <pc:docMk/>
            <pc:sldMk cId="1023527841" sldId="5126"/>
            <ac:grpSpMk id="20" creationId="{7CA86DA3-0D1E-4103-A68B-A790AE81B413}"/>
          </ac:grpSpMkLst>
        </pc:grpChg>
        <pc:picChg chg="add">
          <ac:chgData name="Monica Gisela Dueñas Gomez" userId="S::mduenas@reddicolombia.com::67b8cd83-14b5-4f84-b6c5-c33613cab145" providerId="AD" clId="Web-{068B2B8C-669E-E2E8-14B6-65E0EB5CD61E}" dt="2024-07-16T22:26:25.202" v="1654"/>
          <ac:picMkLst>
            <pc:docMk/>
            <pc:sldMk cId="1023527841" sldId="5126"/>
            <ac:picMk id="25" creationId="{41193100-6392-4FAE-BDB0-4958F111A94E}"/>
          </ac:picMkLst>
        </pc:picChg>
        <pc:picChg chg="add">
          <ac:chgData name="Monica Gisela Dueñas Gomez" userId="S::mduenas@reddicolombia.com::67b8cd83-14b5-4f84-b6c5-c33613cab145" providerId="AD" clId="Web-{068B2B8C-669E-E2E8-14B6-65E0EB5CD61E}" dt="2024-07-16T22:26:25.202" v="1654"/>
          <ac:picMkLst>
            <pc:docMk/>
            <pc:sldMk cId="1023527841" sldId="5126"/>
            <ac:picMk id="27" creationId="{0C4BD7BE-6893-47E9-8AC9-77FCC8ED636C}"/>
          </ac:picMkLst>
        </pc:picChg>
        <pc:picChg chg="add">
          <ac:chgData name="Monica Gisela Dueñas Gomez" userId="S::mduenas@reddicolombia.com::67b8cd83-14b5-4f84-b6c5-c33613cab145" providerId="AD" clId="Web-{068B2B8C-669E-E2E8-14B6-65E0EB5CD61E}" dt="2024-07-16T22:26:25.202" v="1654"/>
          <ac:picMkLst>
            <pc:docMk/>
            <pc:sldMk cId="1023527841" sldId="5126"/>
            <ac:picMk id="29" creationId="{6B756240-C850-4EC0-8CD3-EBCF0B00B39C}"/>
          </ac:picMkLst>
        </pc:picChg>
        <pc:picChg chg="add">
          <ac:chgData name="Monica Gisela Dueñas Gomez" userId="S::mduenas@reddicolombia.com::67b8cd83-14b5-4f84-b6c5-c33613cab145" providerId="AD" clId="Web-{068B2B8C-669E-E2E8-14B6-65E0EB5CD61E}" dt="2024-07-16T22:26:25.202" v="1654"/>
          <ac:picMkLst>
            <pc:docMk/>
            <pc:sldMk cId="1023527841" sldId="5126"/>
            <ac:picMk id="31" creationId="{1BD330B1-F219-4C87-ADEC-4CC9E048A8C0}"/>
          </ac:picMkLst>
        </pc:picChg>
      </pc:sldChg>
      <pc:sldMasterChg chg="addSldLayout">
        <pc:chgData name="Monica Gisela Dueñas Gomez" userId="S::mduenas@reddicolombia.com::67b8cd83-14b5-4f84-b6c5-c33613cab145" providerId="AD" clId="Web-{068B2B8C-669E-E2E8-14B6-65E0EB5CD61E}" dt="2024-07-16T22:24:50.777" v="1630"/>
        <pc:sldMasterMkLst>
          <pc:docMk/>
          <pc:sldMasterMk cId="1288337267" sldId="2147483672"/>
        </pc:sldMasterMkLst>
        <pc:sldLayoutChg chg="add replId">
          <pc:chgData name="Monica Gisela Dueñas Gomez" userId="S::mduenas@reddicolombia.com::67b8cd83-14b5-4f84-b6c5-c33613cab145" providerId="AD" clId="Web-{068B2B8C-669E-E2E8-14B6-65E0EB5CD61E}" dt="2024-07-16T22:24:49.746" v="1629"/>
          <pc:sldLayoutMkLst>
            <pc:docMk/>
            <pc:sldMasterMk cId="1288337267" sldId="2147483672"/>
            <pc:sldLayoutMk cId="1706830071" sldId="2147483692"/>
          </pc:sldLayoutMkLst>
        </pc:sldLayoutChg>
        <pc:sldLayoutChg chg="add">
          <pc:chgData name="Monica Gisela Dueñas Gomez" userId="S::mduenas@reddicolombia.com::67b8cd83-14b5-4f84-b6c5-c33613cab145" providerId="AD" clId="Web-{068B2B8C-669E-E2E8-14B6-65E0EB5CD61E}" dt="2024-07-16T22:24:50.777" v="1630"/>
          <pc:sldLayoutMkLst>
            <pc:docMk/>
            <pc:sldMasterMk cId="1288337267" sldId="2147483672"/>
            <pc:sldLayoutMk cId="3350092834" sldId="2147483693"/>
          </pc:sldLayoutMkLst>
        </pc:sldLayoutChg>
      </pc:sldMasterChg>
      <pc:sldMasterChg chg="addSldLayout">
        <pc:chgData name="Monica Gisela Dueñas Gomez" userId="S::mduenas@reddicolombia.com::67b8cd83-14b5-4f84-b6c5-c33613cab145" providerId="AD" clId="Web-{068B2B8C-669E-E2E8-14B6-65E0EB5CD61E}" dt="2024-07-16T22:30:14.537" v="1922"/>
        <pc:sldMasterMkLst>
          <pc:docMk/>
          <pc:sldMasterMk cId="424087537" sldId="2147483679"/>
        </pc:sldMasterMkLst>
        <pc:sldLayoutChg chg="add replId">
          <pc:chgData name="Monica Gisela Dueñas Gomez" userId="S::mduenas@reddicolombia.com::67b8cd83-14b5-4f84-b6c5-c33613cab145" providerId="AD" clId="Web-{068B2B8C-669E-E2E8-14B6-65E0EB5CD61E}" dt="2024-07-16T22:23:08.196" v="1628"/>
          <pc:sldLayoutMkLst>
            <pc:docMk/>
            <pc:sldMasterMk cId="424087537" sldId="2147483679"/>
            <pc:sldLayoutMk cId="2394951543" sldId="2147483691"/>
          </pc:sldLayoutMkLst>
        </pc:sldLayoutChg>
        <pc:sldLayoutChg chg="add replId">
          <pc:chgData name="Monica Gisela Dueñas Gomez" userId="S::mduenas@reddicolombia.com::67b8cd83-14b5-4f84-b6c5-c33613cab145" providerId="AD" clId="Web-{068B2B8C-669E-E2E8-14B6-65E0EB5CD61E}" dt="2024-07-16T22:30:14.537" v="1922"/>
          <pc:sldLayoutMkLst>
            <pc:docMk/>
            <pc:sldMasterMk cId="424087537" sldId="2147483679"/>
            <pc:sldLayoutMk cId="2298787536" sldId="2147483694"/>
          </pc:sldLayoutMkLst>
        </pc:sldLayoutChg>
      </pc:sldMasterChg>
    </pc:docChg>
  </pc:docChgLst>
  <pc:docChgLst>
    <pc:chgData name="Juan Manuel Chaves" userId="0029880e-a6ef-4092-a41c-6e41c6c209c8" providerId="ADAL" clId="{922366B5-8C65-4935-82EC-BC07D784FBDB}"/>
    <pc:docChg chg="modSld">
      <pc:chgData name="Juan Manuel Chaves" userId="0029880e-a6ef-4092-a41c-6e41c6c209c8" providerId="ADAL" clId="{922366B5-8C65-4935-82EC-BC07D784FBDB}" dt="2024-08-15T11:46:18.126" v="12"/>
      <pc:docMkLst>
        <pc:docMk/>
      </pc:docMkLst>
      <pc:sldChg chg="addSp modSp">
        <pc:chgData name="Juan Manuel Chaves" userId="0029880e-a6ef-4092-a41c-6e41c6c209c8" providerId="ADAL" clId="{922366B5-8C65-4935-82EC-BC07D784FBDB}" dt="2024-08-15T11:45:46.711" v="4"/>
        <pc:sldMkLst>
          <pc:docMk/>
          <pc:sldMk cId="2023282401" sldId="5141"/>
        </pc:sldMkLst>
        <pc:picChg chg="add mod">
          <ac:chgData name="Juan Manuel Chaves" userId="0029880e-a6ef-4092-a41c-6e41c6c209c8" providerId="ADAL" clId="{922366B5-8C65-4935-82EC-BC07D784FBDB}" dt="2024-08-15T11:45:46.711" v="4"/>
          <ac:picMkLst>
            <pc:docMk/>
            <pc:sldMk cId="2023282401" sldId="5141"/>
            <ac:picMk id="2" creationId="{F5A27D72-40F8-2EF1-9BF7-56D9E8BE5CCF}"/>
          </ac:picMkLst>
        </pc:picChg>
      </pc:sldChg>
      <pc:sldChg chg="addSp modSp">
        <pc:chgData name="Juan Manuel Chaves" userId="0029880e-a6ef-4092-a41c-6e41c6c209c8" providerId="ADAL" clId="{922366B5-8C65-4935-82EC-BC07D784FBDB}" dt="2024-08-15T11:45:49.116" v="5"/>
        <pc:sldMkLst>
          <pc:docMk/>
          <pc:sldMk cId="4207626708" sldId="5142"/>
        </pc:sldMkLst>
        <pc:picChg chg="add mod">
          <ac:chgData name="Juan Manuel Chaves" userId="0029880e-a6ef-4092-a41c-6e41c6c209c8" providerId="ADAL" clId="{922366B5-8C65-4935-82EC-BC07D784FBDB}" dt="2024-08-15T11:45:49.116" v="5"/>
          <ac:picMkLst>
            <pc:docMk/>
            <pc:sldMk cId="4207626708" sldId="5142"/>
            <ac:picMk id="2" creationId="{DDBC2393-5FC4-8173-2BDD-87963BA08364}"/>
          </ac:picMkLst>
        </pc:picChg>
      </pc:sldChg>
      <pc:sldChg chg="addSp modSp">
        <pc:chgData name="Juan Manuel Chaves" userId="0029880e-a6ef-4092-a41c-6e41c6c209c8" providerId="ADAL" clId="{922366B5-8C65-4935-82EC-BC07D784FBDB}" dt="2024-08-15T11:46:00.546" v="8"/>
        <pc:sldMkLst>
          <pc:docMk/>
          <pc:sldMk cId="1296284032" sldId="5144"/>
        </pc:sldMkLst>
        <pc:picChg chg="add mod">
          <ac:chgData name="Juan Manuel Chaves" userId="0029880e-a6ef-4092-a41c-6e41c6c209c8" providerId="ADAL" clId="{922366B5-8C65-4935-82EC-BC07D784FBDB}" dt="2024-08-15T11:46:00.546" v="8"/>
          <ac:picMkLst>
            <pc:docMk/>
            <pc:sldMk cId="1296284032" sldId="5144"/>
            <ac:picMk id="2" creationId="{3687C7A8-2979-4D0E-C887-5BA143E740D7}"/>
          </ac:picMkLst>
        </pc:picChg>
      </pc:sldChg>
      <pc:sldChg chg="addSp modSp">
        <pc:chgData name="Juan Manuel Chaves" userId="0029880e-a6ef-4092-a41c-6e41c6c209c8" providerId="ADAL" clId="{922366B5-8C65-4935-82EC-BC07D784FBDB}" dt="2024-08-15T11:45:56.396" v="6"/>
        <pc:sldMkLst>
          <pc:docMk/>
          <pc:sldMk cId="4125727427" sldId="5145"/>
        </pc:sldMkLst>
        <pc:picChg chg="add mod">
          <ac:chgData name="Juan Manuel Chaves" userId="0029880e-a6ef-4092-a41c-6e41c6c209c8" providerId="ADAL" clId="{922366B5-8C65-4935-82EC-BC07D784FBDB}" dt="2024-08-15T11:45:56.396" v="6"/>
          <ac:picMkLst>
            <pc:docMk/>
            <pc:sldMk cId="4125727427" sldId="5145"/>
            <ac:picMk id="2" creationId="{2DCFF7EE-B228-A668-59A1-1C64C57A7595}"/>
          </ac:picMkLst>
        </pc:picChg>
      </pc:sldChg>
      <pc:sldChg chg="addSp modSp mod">
        <pc:chgData name="Juan Manuel Chaves" userId="0029880e-a6ef-4092-a41c-6e41c6c209c8" providerId="ADAL" clId="{922366B5-8C65-4935-82EC-BC07D784FBDB}" dt="2024-08-15T11:45:40.982" v="1" actId="1076"/>
        <pc:sldMkLst>
          <pc:docMk/>
          <pc:sldMk cId="621884650" sldId="5146"/>
        </pc:sldMkLst>
        <pc:picChg chg="add mod">
          <ac:chgData name="Juan Manuel Chaves" userId="0029880e-a6ef-4092-a41c-6e41c6c209c8" providerId="ADAL" clId="{922366B5-8C65-4935-82EC-BC07D784FBDB}" dt="2024-08-15T11:45:40.982" v="1" actId="1076"/>
          <ac:picMkLst>
            <pc:docMk/>
            <pc:sldMk cId="621884650" sldId="5146"/>
            <ac:picMk id="2" creationId="{015847D4-8B4F-871A-5FBD-B24E4AED0854}"/>
          </ac:picMkLst>
        </pc:picChg>
      </pc:sldChg>
      <pc:sldChg chg="addSp modSp mod">
        <pc:chgData name="Juan Manuel Chaves" userId="0029880e-a6ef-4092-a41c-6e41c6c209c8" providerId="ADAL" clId="{922366B5-8C65-4935-82EC-BC07D784FBDB}" dt="2024-08-15T11:46:10.918" v="10" actId="1076"/>
        <pc:sldMkLst>
          <pc:docMk/>
          <pc:sldMk cId="2303178125" sldId="5147"/>
        </pc:sldMkLst>
        <pc:picChg chg="add mod">
          <ac:chgData name="Juan Manuel Chaves" userId="0029880e-a6ef-4092-a41c-6e41c6c209c8" providerId="ADAL" clId="{922366B5-8C65-4935-82EC-BC07D784FBDB}" dt="2024-08-15T11:46:10.918" v="10" actId="1076"/>
          <ac:picMkLst>
            <pc:docMk/>
            <pc:sldMk cId="2303178125" sldId="5147"/>
            <ac:picMk id="2" creationId="{4BC18C35-ACDC-2814-F87D-D63791ED587D}"/>
          </ac:picMkLst>
        </pc:picChg>
      </pc:sldChg>
      <pc:sldChg chg="addSp modSp">
        <pc:chgData name="Juan Manuel Chaves" userId="0029880e-a6ef-4092-a41c-6e41c6c209c8" providerId="ADAL" clId="{922366B5-8C65-4935-82EC-BC07D784FBDB}" dt="2024-08-15T11:45:58.329" v="7"/>
        <pc:sldMkLst>
          <pc:docMk/>
          <pc:sldMk cId="2062093723" sldId="5148"/>
        </pc:sldMkLst>
        <pc:picChg chg="add mod">
          <ac:chgData name="Juan Manuel Chaves" userId="0029880e-a6ef-4092-a41c-6e41c6c209c8" providerId="ADAL" clId="{922366B5-8C65-4935-82EC-BC07D784FBDB}" dt="2024-08-15T11:45:58.329" v="7"/>
          <ac:picMkLst>
            <pc:docMk/>
            <pc:sldMk cId="2062093723" sldId="5148"/>
            <ac:picMk id="2" creationId="{9F4F147B-F4B6-C7CE-E5B8-4BF4D9930AA7}"/>
          </ac:picMkLst>
        </pc:picChg>
      </pc:sldChg>
      <pc:sldChg chg="addSp modSp">
        <pc:chgData name="Juan Manuel Chaves" userId="0029880e-a6ef-4092-a41c-6e41c6c209c8" providerId="ADAL" clId="{922366B5-8C65-4935-82EC-BC07D784FBDB}" dt="2024-08-15T11:46:18.126" v="12"/>
        <pc:sldMkLst>
          <pc:docMk/>
          <pc:sldMk cId="3479422753" sldId="5152"/>
        </pc:sldMkLst>
        <pc:picChg chg="add mod">
          <ac:chgData name="Juan Manuel Chaves" userId="0029880e-a6ef-4092-a41c-6e41c6c209c8" providerId="ADAL" clId="{922366B5-8C65-4935-82EC-BC07D784FBDB}" dt="2024-08-15T11:46:18.126" v="12"/>
          <ac:picMkLst>
            <pc:docMk/>
            <pc:sldMk cId="3479422753" sldId="5152"/>
            <ac:picMk id="4" creationId="{E625B170-8C9E-0A81-C4B4-6018D04B1F13}"/>
          </ac:picMkLst>
        </pc:picChg>
      </pc:sldChg>
      <pc:sldChg chg="addSp modSp">
        <pc:chgData name="Juan Manuel Chaves" userId="0029880e-a6ef-4092-a41c-6e41c6c209c8" providerId="ADAL" clId="{922366B5-8C65-4935-82EC-BC07D784FBDB}" dt="2024-08-15T11:45:43.488" v="2"/>
        <pc:sldMkLst>
          <pc:docMk/>
          <pc:sldMk cId="1390178510" sldId="5153"/>
        </pc:sldMkLst>
        <pc:picChg chg="add mod">
          <ac:chgData name="Juan Manuel Chaves" userId="0029880e-a6ef-4092-a41c-6e41c6c209c8" providerId="ADAL" clId="{922366B5-8C65-4935-82EC-BC07D784FBDB}" dt="2024-08-15T11:45:43.488" v="2"/>
          <ac:picMkLst>
            <pc:docMk/>
            <pc:sldMk cId="1390178510" sldId="5153"/>
            <ac:picMk id="2" creationId="{839EC02F-0F89-C471-8F9E-0889FC69D756}"/>
          </ac:picMkLst>
        </pc:picChg>
      </pc:sldChg>
      <pc:sldChg chg="addSp modSp">
        <pc:chgData name="Juan Manuel Chaves" userId="0029880e-a6ef-4092-a41c-6e41c6c209c8" providerId="ADAL" clId="{922366B5-8C65-4935-82EC-BC07D784FBDB}" dt="2024-08-15T11:45:45.297" v="3"/>
        <pc:sldMkLst>
          <pc:docMk/>
          <pc:sldMk cId="2933443730" sldId="5154"/>
        </pc:sldMkLst>
        <pc:picChg chg="add mod">
          <ac:chgData name="Juan Manuel Chaves" userId="0029880e-a6ef-4092-a41c-6e41c6c209c8" providerId="ADAL" clId="{922366B5-8C65-4935-82EC-BC07D784FBDB}" dt="2024-08-15T11:45:45.297" v="3"/>
          <ac:picMkLst>
            <pc:docMk/>
            <pc:sldMk cId="2933443730" sldId="5154"/>
            <ac:picMk id="4" creationId="{9546EDAE-5D4D-160E-CE54-10BD031C2723}"/>
          </ac:picMkLst>
        </pc:picChg>
      </pc:sldChg>
      <pc:sldChg chg="addSp modSp">
        <pc:chgData name="Juan Manuel Chaves" userId="0029880e-a6ef-4092-a41c-6e41c6c209c8" providerId="ADAL" clId="{922366B5-8C65-4935-82EC-BC07D784FBDB}" dt="2024-08-15T11:46:14.942" v="11"/>
        <pc:sldMkLst>
          <pc:docMk/>
          <pc:sldMk cId="205017116" sldId="5155"/>
        </pc:sldMkLst>
        <pc:picChg chg="add mod">
          <ac:chgData name="Juan Manuel Chaves" userId="0029880e-a6ef-4092-a41c-6e41c6c209c8" providerId="ADAL" clId="{922366B5-8C65-4935-82EC-BC07D784FBDB}" dt="2024-08-15T11:46:14.942" v="11"/>
          <ac:picMkLst>
            <pc:docMk/>
            <pc:sldMk cId="205017116" sldId="5155"/>
            <ac:picMk id="9" creationId="{9BD41766-B7CE-8AEE-B58E-38A323A9F6D1}"/>
          </ac:picMkLst>
        </pc:picChg>
      </pc:sldChg>
    </pc:docChg>
  </pc:docChgLst>
  <pc:docChgLst>
    <pc:chgData name="Monica Gisela Dueñas Gomez" userId="67b8cd83-14b5-4f84-b6c5-c33613cab145" providerId="ADAL" clId="{510C6F5A-9C32-4F1D-A7A7-8D3892C00A9E}"/>
    <pc:docChg chg="custSel delSld modSld">
      <pc:chgData name="Monica Gisela Dueñas Gomez" userId="67b8cd83-14b5-4f84-b6c5-c33613cab145" providerId="ADAL" clId="{510C6F5A-9C32-4F1D-A7A7-8D3892C00A9E}" dt="2024-08-06T22:48:22.529" v="52" actId="20577"/>
      <pc:docMkLst>
        <pc:docMk/>
      </pc:docMkLst>
      <pc:sldChg chg="modSp del mod delCm modCm">
        <pc:chgData name="Monica Gisela Dueñas Gomez" userId="67b8cd83-14b5-4f84-b6c5-c33613cab145" providerId="ADAL" clId="{510C6F5A-9C32-4F1D-A7A7-8D3892C00A9E}" dt="2024-08-06T22:48:08.688" v="51" actId="2696"/>
        <pc:sldMkLst>
          <pc:docMk/>
          <pc:sldMk cId="2680705133" sldId="5133"/>
        </pc:sldMkLst>
        <pc:graphicFrameChg chg="modGraphic">
          <ac:chgData name="Monica Gisela Dueñas Gomez" userId="67b8cd83-14b5-4f84-b6c5-c33613cab145" providerId="ADAL" clId="{510C6F5A-9C32-4F1D-A7A7-8D3892C00A9E}" dt="2024-08-05T21:58:23.536" v="50" actId="20577"/>
          <ac:graphicFrameMkLst>
            <pc:docMk/>
            <pc:sldMk cId="2680705133" sldId="5133"/>
            <ac:graphicFrameMk id="9" creationId="{78B87005-B2D2-4EA8-B01F-5C19B8F843CE}"/>
          </ac:graphicFrameMkLst>
        </pc:graphicFrameChg>
      </pc:sldChg>
      <pc:sldChg chg="del">
        <pc:chgData name="Monica Gisela Dueñas Gomez" userId="67b8cd83-14b5-4f84-b6c5-c33613cab145" providerId="ADAL" clId="{510C6F5A-9C32-4F1D-A7A7-8D3892C00A9E}" dt="2024-08-05T21:48:49.300" v="0" actId="47"/>
        <pc:sldMkLst>
          <pc:docMk/>
          <pc:sldMk cId="574389850" sldId="5135"/>
        </pc:sldMkLst>
      </pc:sldChg>
      <pc:sldChg chg="modSp mod">
        <pc:chgData name="Monica Gisela Dueñas Gomez" userId="67b8cd83-14b5-4f84-b6c5-c33613cab145" providerId="ADAL" clId="{510C6F5A-9C32-4F1D-A7A7-8D3892C00A9E}" dt="2024-08-06T22:48:22.529" v="52" actId="20577"/>
        <pc:sldMkLst>
          <pc:docMk/>
          <pc:sldMk cId="714595524" sldId="5142"/>
        </pc:sldMkLst>
        <pc:graphicFrameChg chg="modGraphic">
          <ac:chgData name="Monica Gisela Dueñas Gomez" userId="67b8cd83-14b5-4f84-b6c5-c33613cab145" providerId="ADAL" clId="{510C6F5A-9C32-4F1D-A7A7-8D3892C00A9E}" dt="2024-08-06T22:48:22.529" v="52" actId="20577"/>
          <ac:graphicFrameMkLst>
            <pc:docMk/>
            <pc:sldMk cId="714595524" sldId="5142"/>
            <ac:graphicFrameMk id="9" creationId="{78B87005-B2D2-4EA8-B01F-5C19B8F843CE}"/>
          </ac:graphicFrameMkLst>
        </pc:graphicFrameChg>
      </pc:sldChg>
    </pc:docChg>
  </pc:docChgLst>
  <pc:docChgLst>
    <pc:chgData name="Monica Gisela Dueñas Gomez" userId="67b8cd83-14b5-4f84-b6c5-c33613cab145" providerId="ADAL" clId="{2E0DAFE9-4BEE-4FB7-ADCD-E662C9ECBB2F}"/>
    <pc:docChg chg="undo custSel addSld delSld modSld">
      <pc:chgData name="Monica Gisela Dueñas Gomez" userId="67b8cd83-14b5-4f84-b6c5-c33613cab145" providerId="ADAL" clId="{2E0DAFE9-4BEE-4FB7-ADCD-E662C9ECBB2F}" dt="2024-08-15T03:03:47.740" v="1619" actId="1076"/>
      <pc:docMkLst>
        <pc:docMk/>
      </pc:docMkLst>
      <pc:sldChg chg="modSp">
        <pc:chgData name="Monica Gisela Dueñas Gomez" userId="67b8cd83-14b5-4f84-b6c5-c33613cab145" providerId="ADAL" clId="{2E0DAFE9-4BEE-4FB7-ADCD-E662C9ECBB2F}" dt="2024-08-15T00:58:57.548" v="463" actId="20577"/>
        <pc:sldMkLst>
          <pc:docMk/>
          <pc:sldMk cId="2501430121" sldId="5139"/>
        </pc:sldMkLst>
        <pc:spChg chg="mod">
          <ac:chgData name="Monica Gisela Dueñas Gomez" userId="67b8cd83-14b5-4f84-b6c5-c33613cab145" providerId="ADAL" clId="{2E0DAFE9-4BEE-4FB7-ADCD-E662C9ECBB2F}" dt="2024-08-15T00:58:57.548" v="463" actId="20577"/>
          <ac:spMkLst>
            <pc:docMk/>
            <pc:sldMk cId="2501430121" sldId="5139"/>
            <ac:spMk id="4" creationId="{EFAC6FEE-4628-A2EC-BF02-615B6695F75B}"/>
          </ac:spMkLst>
        </pc:spChg>
      </pc:sldChg>
      <pc:sldChg chg="del">
        <pc:chgData name="Monica Gisela Dueñas Gomez" userId="67b8cd83-14b5-4f84-b6c5-c33613cab145" providerId="ADAL" clId="{2E0DAFE9-4BEE-4FB7-ADCD-E662C9ECBB2F}" dt="2024-08-15T00:58:23.555" v="422" actId="47"/>
        <pc:sldMkLst>
          <pc:docMk/>
          <pc:sldMk cId="2130742601" sldId="5143"/>
        </pc:sldMkLst>
      </pc:sldChg>
      <pc:sldChg chg="addSp modSp mod">
        <pc:chgData name="Monica Gisela Dueñas Gomez" userId="67b8cd83-14b5-4f84-b6c5-c33613cab145" providerId="ADAL" clId="{2E0DAFE9-4BEE-4FB7-ADCD-E662C9ECBB2F}" dt="2024-08-15T03:03:17.413" v="1617" actId="1076"/>
        <pc:sldMkLst>
          <pc:docMk/>
          <pc:sldMk cId="2303178125" sldId="5147"/>
        </pc:sldMkLst>
        <pc:spChg chg="add mod">
          <ac:chgData name="Monica Gisela Dueñas Gomez" userId="67b8cd83-14b5-4f84-b6c5-c33613cab145" providerId="ADAL" clId="{2E0DAFE9-4BEE-4FB7-ADCD-E662C9ECBB2F}" dt="2024-08-15T03:03:17.413" v="1617" actId="1076"/>
          <ac:spMkLst>
            <pc:docMk/>
            <pc:sldMk cId="2303178125" sldId="5147"/>
            <ac:spMk id="45" creationId="{C16DF669-C631-4E34-9AB8-9090EF781D55}"/>
          </ac:spMkLst>
        </pc:spChg>
      </pc:sldChg>
      <pc:sldChg chg="addSp delSp modSp add mod">
        <pc:chgData name="Monica Gisela Dueñas Gomez" userId="67b8cd83-14b5-4f84-b6c5-c33613cab145" providerId="ADAL" clId="{2E0DAFE9-4BEE-4FB7-ADCD-E662C9ECBB2F}" dt="2024-08-15T02:57:11.711" v="1565" actId="478"/>
        <pc:sldMkLst>
          <pc:docMk/>
          <pc:sldMk cId="1593763826" sldId="5149"/>
        </pc:sldMkLst>
        <pc:spChg chg="del">
          <ac:chgData name="Monica Gisela Dueñas Gomez" userId="67b8cd83-14b5-4f84-b6c5-c33613cab145" providerId="ADAL" clId="{2E0DAFE9-4BEE-4FB7-ADCD-E662C9ECBB2F}" dt="2024-08-15T00:54:11.265" v="2" actId="478"/>
          <ac:spMkLst>
            <pc:docMk/>
            <pc:sldMk cId="1593763826" sldId="5149"/>
            <ac:spMk id="4" creationId="{CBA3B1DB-FF97-4C0D-81D4-55605C949FEF}"/>
          </ac:spMkLst>
        </pc:spChg>
        <pc:spChg chg="mod">
          <ac:chgData name="Monica Gisela Dueñas Gomez" userId="67b8cd83-14b5-4f84-b6c5-c33613cab145" providerId="ADAL" clId="{2E0DAFE9-4BEE-4FB7-ADCD-E662C9ECBB2F}" dt="2024-08-15T00:54:29.246" v="53" actId="20577"/>
          <ac:spMkLst>
            <pc:docMk/>
            <pc:sldMk cId="1593763826" sldId="5149"/>
            <ac:spMk id="6" creationId="{81B68972-7B87-4BCA-DF9D-DA5F685495D7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7" creationId="{315C9AE7-BA67-4058-8C33-204963004624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12" creationId="{8190FAD6-15D8-44BE-919A-37E281A20FB3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13" creationId="{C4D88C0E-971A-45C6-BAD8-FCBE39B48CA7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16" creationId="{475A60D5-0EED-476C-8541-392B68D4670F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17" creationId="{B8BA7DEE-1B10-4BC9-8E87-E19E35CD8B1E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20" creationId="{C1616BC1-49BA-4507-8D61-30FB9A3B2844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22" creationId="{A0094F05-A8D3-430D-B6CC-D24C7EDE5F30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26" creationId="{98820BDA-B40E-4406-A006-3A4F6FB6A729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27" creationId="{9827236A-481B-41CF-AB74-643118C6DAB8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28" creationId="{D5BB16BD-A86F-49C2-95A9-D4B9F78ED450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29" creationId="{2C48870B-4910-40F1-81F1-08D05FF5ECC6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30" creationId="{F49EED06-C72D-4066-9EFB-33CC8BF9288D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31" creationId="{AE0C122A-7F04-43D2-AB6B-62659CD03133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35" creationId="{86BAD47A-7374-405A-A19A-9134FB95DE16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36" creationId="{C6A356C5-8FB4-4C6F-BE57-34EFD646DCB0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37" creationId="{E39A4864-78B5-40D8-8B33-55AE464B2644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42" creationId="{E61FBA35-6A4A-47BA-9FFB-7422DF0A3802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43" creationId="{70E84233-8358-46CA-AE7F-DEDF9AC77974}"/>
          </ac:spMkLst>
        </pc:spChg>
        <pc:spChg chg="del">
          <ac:chgData name="Monica Gisela Dueñas Gomez" userId="67b8cd83-14b5-4f84-b6c5-c33613cab145" providerId="ADAL" clId="{2E0DAFE9-4BEE-4FB7-ADCD-E662C9ECBB2F}" dt="2024-08-15T00:54:09.501" v="1" actId="478"/>
          <ac:spMkLst>
            <pc:docMk/>
            <pc:sldMk cId="1593763826" sldId="5149"/>
            <ac:spMk id="44" creationId="{8085BCE8-6BF6-4FA4-B400-17F73AD11CA0}"/>
          </ac:spMkLst>
        </pc:spChg>
        <pc:spChg chg="add del mod">
          <ac:chgData name="Monica Gisela Dueñas Gomez" userId="67b8cd83-14b5-4f84-b6c5-c33613cab145" providerId="ADAL" clId="{2E0DAFE9-4BEE-4FB7-ADCD-E662C9ECBB2F}" dt="2024-08-15T02:57:01.957" v="1559" actId="478"/>
          <ac:spMkLst>
            <pc:docMk/>
            <pc:sldMk cId="1593763826" sldId="5149"/>
            <ac:spMk id="45" creationId="{0D11B150-681B-42E1-8026-A2CD93BD4486}"/>
          </ac:spMkLst>
        </pc:spChg>
        <pc:spChg chg="add mod">
          <ac:chgData name="Monica Gisela Dueñas Gomez" userId="67b8cd83-14b5-4f84-b6c5-c33613cab145" providerId="ADAL" clId="{2E0DAFE9-4BEE-4FB7-ADCD-E662C9ECBB2F}" dt="2024-08-15T00:56:15.754" v="236" actId="20577"/>
          <ac:spMkLst>
            <pc:docMk/>
            <pc:sldMk cId="1593763826" sldId="5149"/>
            <ac:spMk id="46" creationId="{EE12C5E9-11B2-4CEF-B927-B96431A7DCE6}"/>
          </ac:spMkLst>
        </pc:spChg>
        <pc:spChg chg="add mod">
          <ac:chgData name="Monica Gisela Dueñas Gomez" userId="67b8cd83-14b5-4f84-b6c5-c33613cab145" providerId="ADAL" clId="{2E0DAFE9-4BEE-4FB7-ADCD-E662C9ECBB2F}" dt="2024-08-15T02:57:09.781" v="1564" actId="6549"/>
          <ac:spMkLst>
            <pc:docMk/>
            <pc:sldMk cId="1593763826" sldId="5149"/>
            <ac:spMk id="47" creationId="{344C2805-C7AC-4A64-B513-710B64BF1511}"/>
          </ac:spMkLst>
        </pc:spChg>
        <pc:picChg chg="del">
          <ac:chgData name="Monica Gisela Dueñas Gomez" userId="67b8cd83-14b5-4f84-b6c5-c33613cab145" providerId="ADAL" clId="{2E0DAFE9-4BEE-4FB7-ADCD-E662C9ECBB2F}" dt="2024-08-15T02:57:11.711" v="1565" actId="478"/>
          <ac:picMkLst>
            <pc:docMk/>
            <pc:sldMk cId="1593763826" sldId="5149"/>
            <ac:picMk id="2" creationId="{61125154-D182-530F-84A4-F1EBB4916F8C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25" creationId="{669F1748-A071-4174-883D-3821DCC412D3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32" creationId="{2792CF74-7500-4C64-9C2A-84A292878AE7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34" creationId="{0CD80E95-C370-4440-8CA6-781C4173F1CA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40" creationId="{ECB03282-5549-40B3-9A1B-40694CE22228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48" creationId="{6E06083D-EA05-4387-AB7C-A9C1A1DDA8C1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49" creationId="{037B5C3F-F42B-452C-B211-F28229C6556B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50" creationId="{0C58FD3F-0167-4A3D-804D-0C7ACB073190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26" creationId="{D684551D-A0A7-447D-BF1C-31E11BD8FE55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28" creationId="{D36C80F1-31E9-496F-B7E9-A32C2B391D72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32" creationId="{BD659DF5-709F-46B3-B730-24CF5210F239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34" creationId="{858A4C65-EE9F-41E1-A682-62B81F71BB9E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36" creationId="{9A0512AA-AE84-475B-A10B-D9FA95AC50F7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38" creationId="{A4B9DEC6-1C7B-446E-9D0C-5D1ED6A1AB73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40" creationId="{1048665A-E783-473D-9394-EE86B8F3C26A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42" creationId="{775D1527-17FE-462D-8649-17838E6B2BCE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44" creationId="{18DBCAE0-DD5D-4D8F-AD14-A64E3D440A5F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46" creationId="{933BC5AE-9EBA-44BD-B68E-E1260CD1E768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48" creationId="{2BB17FBD-FECE-4BB4-95F8-EC9CDB71E7F4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50" creationId="{378E8858-1563-4D88-A626-574A1D53B598}"/>
          </ac:picMkLst>
        </pc:picChg>
        <pc:picChg chg="del">
          <ac:chgData name="Monica Gisela Dueñas Gomez" userId="67b8cd83-14b5-4f84-b6c5-c33613cab145" providerId="ADAL" clId="{2E0DAFE9-4BEE-4FB7-ADCD-E662C9ECBB2F}" dt="2024-08-15T00:54:09.501" v="1" actId="478"/>
          <ac:picMkLst>
            <pc:docMk/>
            <pc:sldMk cId="1593763826" sldId="5149"/>
            <ac:picMk id="1052" creationId="{6F94B45D-3CBB-4808-841B-A0B86A27D09B}"/>
          </ac:picMkLst>
        </pc:picChg>
      </pc:sldChg>
      <pc:sldChg chg="delSp modSp add del mod">
        <pc:chgData name="Monica Gisela Dueñas Gomez" userId="67b8cd83-14b5-4f84-b6c5-c33613cab145" providerId="ADAL" clId="{2E0DAFE9-4BEE-4FB7-ADCD-E662C9ECBB2F}" dt="2024-08-15T02:56:45.652" v="1558" actId="47"/>
        <pc:sldMkLst>
          <pc:docMk/>
          <pc:sldMk cId="3283432058" sldId="5150"/>
        </pc:sldMkLst>
        <pc:spChg chg="mod">
          <ac:chgData name="Monica Gisela Dueñas Gomez" userId="67b8cd83-14b5-4f84-b6c5-c33613cab145" providerId="ADAL" clId="{2E0DAFE9-4BEE-4FB7-ADCD-E662C9ECBB2F}" dt="2024-08-15T00:55:04.486" v="143" actId="20577"/>
          <ac:spMkLst>
            <pc:docMk/>
            <pc:sldMk cId="3283432058" sldId="5150"/>
            <ac:spMk id="6" creationId="{81B68972-7B87-4BCA-DF9D-DA5F685495D7}"/>
          </ac:spMkLst>
        </pc:spChg>
        <pc:spChg chg="del">
          <ac:chgData name="Monica Gisela Dueñas Gomez" userId="67b8cd83-14b5-4f84-b6c5-c33613cab145" providerId="ADAL" clId="{2E0DAFE9-4BEE-4FB7-ADCD-E662C9ECBB2F}" dt="2024-08-15T00:55:07.798" v="144" actId="478"/>
          <ac:spMkLst>
            <pc:docMk/>
            <pc:sldMk cId="3283432058" sldId="5150"/>
            <ac:spMk id="45" creationId="{0D11B150-681B-42E1-8026-A2CD93BD4486}"/>
          </ac:spMkLst>
        </pc:spChg>
      </pc:sldChg>
      <pc:sldChg chg="addSp modSp add mod">
        <pc:chgData name="Monica Gisela Dueñas Gomez" userId="67b8cd83-14b5-4f84-b6c5-c33613cab145" providerId="ADAL" clId="{2E0DAFE9-4BEE-4FB7-ADCD-E662C9ECBB2F}" dt="2024-08-15T00:55:52.123" v="208" actId="20577"/>
        <pc:sldMkLst>
          <pc:docMk/>
          <pc:sldMk cId="701040811" sldId="5151"/>
        </pc:sldMkLst>
        <pc:spChg chg="add mod">
          <ac:chgData name="Monica Gisela Dueñas Gomez" userId="67b8cd83-14b5-4f84-b6c5-c33613cab145" providerId="ADAL" clId="{2E0DAFE9-4BEE-4FB7-ADCD-E662C9ECBB2F}" dt="2024-08-15T00:55:52.123" v="208" actId="20577"/>
          <ac:spMkLst>
            <pc:docMk/>
            <pc:sldMk cId="701040811" sldId="5151"/>
            <ac:spMk id="3" creationId="{CB6F6001-38BB-468B-A609-B76BE1DE4695}"/>
          </ac:spMkLst>
        </pc:spChg>
        <pc:spChg chg="mod">
          <ac:chgData name="Monica Gisela Dueñas Gomez" userId="67b8cd83-14b5-4f84-b6c5-c33613cab145" providerId="ADAL" clId="{2E0DAFE9-4BEE-4FB7-ADCD-E662C9ECBB2F}" dt="2024-08-15T00:55:34.321" v="203" actId="20577"/>
          <ac:spMkLst>
            <pc:docMk/>
            <pc:sldMk cId="701040811" sldId="5151"/>
            <ac:spMk id="6" creationId="{81B68972-7B87-4BCA-DF9D-DA5F685495D7}"/>
          </ac:spMkLst>
        </pc:spChg>
      </pc:sldChg>
      <pc:sldChg chg="addSp delSp modSp add mod">
        <pc:chgData name="Monica Gisela Dueñas Gomez" userId="67b8cd83-14b5-4f84-b6c5-c33613cab145" providerId="ADAL" clId="{2E0DAFE9-4BEE-4FB7-ADCD-E662C9ECBB2F}" dt="2024-08-15T01:45:09.948" v="1542" actId="20577"/>
        <pc:sldMkLst>
          <pc:docMk/>
          <pc:sldMk cId="3479422753" sldId="5152"/>
        </pc:sldMkLst>
        <pc:spChg chg="mod">
          <ac:chgData name="Monica Gisela Dueñas Gomez" userId="67b8cd83-14b5-4f84-b6c5-c33613cab145" providerId="ADAL" clId="{2E0DAFE9-4BEE-4FB7-ADCD-E662C9ECBB2F}" dt="2024-08-15T01:44:36.427" v="1501" actId="20577"/>
          <ac:spMkLst>
            <pc:docMk/>
            <pc:sldMk cId="3479422753" sldId="5152"/>
            <ac:spMk id="3" creationId="{CB6F6001-38BB-468B-A609-B76BE1DE4695}"/>
          </ac:spMkLst>
        </pc:spChg>
        <pc:spChg chg="add mod">
          <ac:chgData name="Monica Gisela Dueñas Gomez" userId="67b8cd83-14b5-4f84-b6c5-c33613cab145" providerId="ADAL" clId="{2E0DAFE9-4BEE-4FB7-ADCD-E662C9ECBB2F}" dt="2024-08-15T01:21:27.380" v="556" actId="20577"/>
          <ac:spMkLst>
            <pc:docMk/>
            <pc:sldMk cId="3479422753" sldId="5152"/>
            <ac:spMk id="5" creationId="{9775BE72-F508-4729-94F6-F74D7CAFA393}"/>
          </ac:spMkLst>
        </pc:spChg>
        <pc:spChg chg="mod">
          <ac:chgData name="Monica Gisela Dueñas Gomez" userId="67b8cd83-14b5-4f84-b6c5-c33613cab145" providerId="ADAL" clId="{2E0DAFE9-4BEE-4FB7-ADCD-E662C9ECBB2F}" dt="2024-08-15T01:45:09.948" v="1542" actId="20577"/>
          <ac:spMkLst>
            <pc:docMk/>
            <pc:sldMk cId="3479422753" sldId="5152"/>
            <ac:spMk id="6" creationId="{81B68972-7B87-4BCA-DF9D-DA5F685495D7}"/>
          </ac:spMkLst>
        </pc:spChg>
        <pc:spChg chg="add mod">
          <ac:chgData name="Monica Gisela Dueñas Gomez" userId="67b8cd83-14b5-4f84-b6c5-c33613cab145" providerId="ADAL" clId="{2E0DAFE9-4BEE-4FB7-ADCD-E662C9ECBB2F}" dt="2024-08-15T01:33:47.514" v="954" actId="1076"/>
          <ac:spMkLst>
            <pc:docMk/>
            <pc:sldMk cId="3479422753" sldId="5152"/>
            <ac:spMk id="9" creationId="{44B68C2B-AD14-40D0-B688-C2952DA407CD}"/>
          </ac:spMkLst>
        </pc:spChg>
        <pc:spChg chg="add mod">
          <ac:chgData name="Monica Gisela Dueñas Gomez" userId="67b8cd83-14b5-4f84-b6c5-c33613cab145" providerId="ADAL" clId="{2E0DAFE9-4BEE-4FB7-ADCD-E662C9ECBB2F}" dt="2024-08-15T01:33:47.514" v="954" actId="1076"/>
          <ac:spMkLst>
            <pc:docMk/>
            <pc:sldMk cId="3479422753" sldId="5152"/>
            <ac:spMk id="10" creationId="{F32BEB1F-7118-47E8-BF60-8E24FB4C9F02}"/>
          </ac:spMkLst>
        </pc:spChg>
        <pc:spChg chg="add mod">
          <ac:chgData name="Monica Gisela Dueñas Gomez" userId="67b8cd83-14b5-4f84-b6c5-c33613cab145" providerId="ADAL" clId="{2E0DAFE9-4BEE-4FB7-ADCD-E662C9ECBB2F}" dt="2024-08-15T01:34:35.853" v="1007" actId="20577"/>
          <ac:spMkLst>
            <pc:docMk/>
            <pc:sldMk cId="3479422753" sldId="5152"/>
            <ac:spMk id="11" creationId="{B13946F5-D1FF-4406-B5ED-4D03D9BEC25B}"/>
          </ac:spMkLst>
        </pc:spChg>
        <pc:spChg chg="add del mod">
          <ac:chgData name="Monica Gisela Dueñas Gomez" userId="67b8cd83-14b5-4f84-b6c5-c33613cab145" providerId="ADAL" clId="{2E0DAFE9-4BEE-4FB7-ADCD-E662C9ECBB2F}" dt="2024-08-15T01:34:46.252" v="1010" actId="478"/>
          <ac:spMkLst>
            <pc:docMk/>
            <pc:sldMk cId="3479422753" sldId="5152"/>
            <ac:spMk id="12" creationId="{841F44FB-ED0C-42C3-BC74-F1593F5D6B41}"/>
          </ac:spMkLst>
        </pc:spChg>
        <pc:graphicFrameChg chg="add mod modGraphic">
          <ac:chgData name="Monica Gisela Dueñas Gomez" userId="67b8cd83-14b5-4f84-b6c5-c33613cab145" providerId="ADAL" clId="{2E0DAFE9-4BEE-4FB7-ADCD-E662C9ECBB2F}" dt="2024-08-15T01:33:47.514" v="954" actId="1076"/>
          <ac:graphicFrameMkLst>
            <pc:docMk/>
            <pc:sldMk cId="3479422753" sldId="5152"/>
            <ac:graphicFrameMk id="2" creationId="{8B3BF6F0-4462-47B1-A053-2894A132131F}"/>
          </ac:graphicFrameMkLst>
        </pc:graphicFrameChg>
        <pc:graphicFrameChg chg="add del mod">
          <ac:chgData name="Monica Gisela Dueñas Gomez" userId="67b8cd83-14b5-4f84-b6c5-c33613cab145" providerId="ADAL" clId="{2E0DAFE9-4BEE-4FB7-ADCD-E662C9ECBB2F}" dt="2024-08-15T01:19:36.793" v="510" actId="478"/>
          <ac:graphicFrameMkLst>
            <pc:docMk/>
            <pc:sldMk cId="3479422753" sldId="5152"/>
            <ac:graphicFrameMk id="4" creationId="{D1CB4382-568B-4C0A-90C9-3A11713551A5}"/>
          </ac:graphicFrameMkLst>
        </pc:graphicFrameChg>
        <pc:graphicFrameChg chg="add mod">
          <ac:chgData name="Monica Gisela Dueñas Gomez" userId="67b8cd83-14b5-4f84-b6c5-c33613cab145" providerId="ADAL" clId="{2E0DAFE9-4BEE-4FB7-ADCD-E662C9ECBB2F}" dt="2024-08-15T01:34:14.634" v="958" actId="207"/>
          <ac:graphicFrameMkLst>
            <pc:docMk/>
            <pc:sldMk cId="3479422753" sldId="5152"/>
            <ac:graphicFrameMk id="7" creationId="{D1CB4382-568B-4C0A-90C9-3A11713551A5}"/>
          </ac:graphicFrameMkLst>
        </pc:graphicFrameChg>
        <pc:graphicFrameChg chg="add mod modGraphic">
          <ac:chgData name="Monica Gisela Dueñas Gomez" userId="67b8cd83-14b5-4f84-b6c5-c33613cab145" providerId="ADAL" clId="{2E0DAFE9-4BEE-4FB7-ADCD-E662C9ECBB2F}" dt="2024-08-15T01:33:47.514" v="954" actId="1076"/>
          <ac:graphicFrameMkLst>
            <pc:docMk/>
            <pc:sldMk cId="3479422753" sldId="5152"/>
            <ac:graphicFrameMk id="8" creationId="{3491496B-30F7-485B-BEA0-C29ADB5C445C}"/>
          </ac:graphicFrameMkLst>
        </pc:graphicFrameChg>
      </pc:sldChg>
      <pc:sldChg chg="addSp delSp modSp add mod modNotesTx">
        <pc:chgData name="Monica Gisela Dueñas Gomez" userId="67b8cd83-14b5-4f84-b6c5-c33613cab145" providerId="ADAL" clId="{2E0DAFE9-4BEE-4FB7-ADCD-E662C9ECBB2F}" dt="2024-08-15T03:03:47.740" v="1619" actId="1076"/>
        <pc:sldMkLst>
          <pc:docMk/>
          <pc:sldMk cId="1390178510" sldId="5153"/>
        </pc:sldMkLst>
        <pc:spChg chg="del">
          <ac:chgData name="Monica Gisela Dueñas Gomez" userId="67b8cd83-14b5-4f84-b6c5-c33613cab145" providerId="ADAL" clId="{2E0DAFE9-4BEE-4FB7-ADCD-E662C9ECBB2F}" dt="2024-08-15T00:57:35.062" v="374" actId="478"/>
          <ac:spMkLst>
            <pc:docMk/>
            <pc:sldMk cId="1390178510" sldId="5153"/>
            <ac:spMk id="4" creationId="{CBA3B1DB-FF97-4C0D-81D4-55605C949FEF}"/>
          </ac:spMkLst>
        </pc:spChg>
        <pc:spChg chg="mod">
          <ac:chgData name="Monica Gisela Dueñas Gomez" userId="67b8cd83-14b5-4f84-b6c5-c33613cab145" providerId="ADAL" clId="{2E0DAFE9-4BEE-4FB7-ADCD-E662C9ECBB2F}" dt="2024-08-15T00:57:45.415" v="383" actId="20577"/>
          <ac:spMkLst>
            <pc:docMk/>
            <pc:sldMk cId="1390178510" sldId="5153"/>
            <ac:spMk id="6" creationId="{81B68972-7B87-4BCA-DF9D-DA5F685495D7}"/>
          </ac:spMkLst>
        </pc:spChg>
        <pc:spChg chg="mod">
          <ac:chgData name="Monica Gisela Dueñas Gomez" userId="67b8cd83-14b5-4f84-b6c5-c33613cab145" providerId="ADAL" clId="{2E0DAFE9-4BEE-4FB7-ADCD-E662C9ECBB2F}" dt="2024-08-15T00:57:58.396" v="419" actId="20577"/>
          <ac:spMkLst>
            <pc:docMk/>
            <pc:sldMk cId="1390178510" sldId="5153"/>
            <ac:spMk id="7" creationId="{315C9AE7-BA67-4058-8C33-204963004624}"/>
          </ac:spMkLst>
        </pc:spChg>
        <pc:spChg chg="del">
          <ac:chgData name="Monica Gisela Dueñas Gomez" userId="67b8cd83-14b5-4f84-b6c5-c33613cab145" providerId="ADAL" clId="{2E0DAFE9-4BEE-4FB7-ADCD-E662C9ECBB2F}" dt="2024-08-15T00:58:01.463" v="420" actId="478"/>
          <ac:spMkLst>
            <pc:docMk/>
            <pc:sldMk cId="1390178510" sldId="5153"/>
            <ac:spMk id="9" creationId="{6155A612-FDF6-4035-AA17-A2F90B0F4DD9}"/>
          </ac:spMkLst>
        </pc:spChg>
        <pc:spChg chg="del">
          <ac:chgData name="Monica Gisela Dueñas Gomez" userId="67b8cd83-14b5-4f84-b6c5-c33613cab145" providerId="ADAL" clId="{2E0DAFE9-4BEE-4FB7-ADCD-E662C9ECBB2F}" dt="2024-08-15T00:58:01.463" v="420" actId="478"/>
          <ac:spMkLst>
            <pc:docMk/>
            <pc:sldMk cId="1390178510" sldId="5153"/>
            <ac:spMk id="10" creationId="{491B47C5-CBB1-4F94-8926-B389285B298E}"/>
          </ac:spMkLst>
        </pc:spChg>
        <pc:graphicFrameChg chg="add mod">
          <ac:chgData name="Monica Gisela Dueñas Gomez" userId="67b8cd83-14b5-4f84-b6c5-c33613cab145" providerId="ADAL" clId="{2E0DAFE9-4BEE-4FB7-ADCD-E662C9ECBB2F}" dt="2024-08-15T03:03:47.740" v="1619" actId="1076"/>
          <ac:graphicFrameMkLst>
            <pc:docMk/>
            <pc:sldMk cId="1390178510" sldId="5153"/>
            <ac:graphicFrameMk id="7" creationId="{1015AB43-B1D5-473E-BFAD-23B2814F94A2}"/>
          </ac:graphicFrameMkLst>
        </pc:graphicFrameChg>
        <pc:picChg chg="del">
          <ac:chgData name="Monica Gisela Dueñas Gomez" userId="67b8cd83-14b5-4f84-b6c5-c33613cab145" providerId="ADAL" clId="{2E0DAFE9-4BEE-4FB7-ADCD-E662C9ECBB2F}" dt="2024-08-15T03:00:29.987" v="1567" actId="478"/>
          <ac:picMkLst>
            <pc:docMk/>
            <pc:sldMk cId="1390178510" sldId="5153"/>
            <ac:picMk id="3" creationId="{2802705F-4C6C-2238-9144-EF3D92E613F7}"/>
          </ac:picMkLst>
        </pc:picChg>
        <pc:picChg chg="del">
          <ac:chgData name="Monica Gisela Dueñas Gomez" userId="67b8cd83-14b5-4f84-b6c5-c33613cab145" providerId="ADAL" clId="{2E0DAFE9-4BEE-4FB7-ADCD-E662C9ECBB2F}" dt="2024-08-15T00:58:01.463" v="420" actId="478"/>
          <ac:picMkLst>
            <pc:docMk/>
            <pc:sldMk cId="1390178510" sldId="5153"/>
            <ac:picMk id="11" creationId="{9BF2E768-8A51-43EA-A3CE-2B558E8A8B26}"/>
          </ac:picMkLst>
        </pc:picChg>
        <pc:picChg chg="add del mod">
          <ac:chgData name="Monica Gisela Dueñas Gomez" userId="67b8cd83-14b5-4f84-b6c5-c33613cab145" providerId="ADAL" clId="{2E0DAFE9-4BEE-4FB7-ADCD-E662C9ECBB2F}" dt="2024-08-15T03:02:16.095" v="1570" actId="478"/>
          <ac:picMkLst>
            <pc:docMk/>
            <pc:sldMk cId="1390178510" sldId="5153"/>
            <ac:picMk id="1025" creationId="{3FD88C12-02B1-4FC6-BF88-3C1817517545}"/>
          </ac:picMkLst>
        </pc:picChg>
      </pc:sldChg>
      <pc:sldChg chg="add del">
        <pc:chgData name="Monica Gisela Dueñas Gomez" userId="67b8cd83-14b5-4f84-b6c5-c33613cab145" providerId="ADAL" clId="{2E0DAFE9-4BEE-4FB7-ADCD-E662C9ECBB2F}" dt="2024-08-15T00:57:03.235" v="293" actId="47"/>
        <pc:sldMkLst>
          <pc:docMk/>
          <pc:sldMk cId="2792574303" sldId="5153"/>
        </pc:sldMkLst>
      </pc:sldChg>
      <pc:sldChg chg="addSp delSp modSp mod modNotesTx">
        <pc:chgData name="Monica Gisela Dueñas Gomez" userId="67b8cd83-14b5-4f84-b6c5-c33613cab145" providerId="ADAL" clId="{2E0DAFE9-4BEE-4FB7-ADCD-E662C9ECBB2F}" dt="2024-08-15T03:03:01.326" v="1600" actId="20577"/>
        <pc:sldMkLst>
          <pc:docMk/>
          <pc:sldMk cId="205017116" sldId="5155"/>
        </pc:sldMkLst>
        <pc:spChg chg="mod">
          <ac:chgData name="Monica Gisela Dueñas Gomez" userId="67b8cd83-14b5-4f84-b6c5-c33613cab145" providerId="ADAL" clId="{2E0DAFE9-4BEE-4FB7-ADCD-E662C9ECBB2F}" dt="2024-08-15T02:59:05.869" v="1566" actId="1076"/>
          <ac:spMkLst>
            <pc:docMk/>
            <pc:sldMk cId="205017116" sldId="5155"/>
            <ac:spMk id="5" creationId="{7E7E88BD-8C1B-24E1-15A0-12D2F0AF9D7D}"/>
          </ac:spMkLst>
        </pc:spChg>
        <pc:spChg chg="mod">
          <ac:chgData name="Monica Gisela Dueñas Gomez" userId="67b8cd83-14b5-4f84-b6c5-c33613cab145" providerId="ADAL" clId="{2E0DAFE9-4BEE-4FB7-ADCD-E662C9ECBB2F}" dt="2024-08-15T02:59:05.869" v="1566" actId="1076"/>
          <ac:spMkLst>
            <pc:docMk/>
            <pc:sldMk cId="205017116" sldId="5155"/>
            <ac:spMk id="7" creationId="{5CF072AD-E9D9-4D27-A3A6-336213B0B9D2}"/>
          </ac:spMkLst>
        </pc:spChg>
        <pc:spChg chg="mod">
          <ac:chgData name="Monica Gisela Dueñas Gomez" userId="67b8cd83-14b5-4f84-b6c5-c33613cab145" providerId="ADAL" clId="{2E0DAFE9-4BEE-4FB7-ADCD-E662C9ECBB2F}" dt="2024-08-15T02:59:05.869" v="1566" actId="1076"/>
          <ac:spMkLst>
            <pc:docMk/>
            <pc:sldMk cId="205017116" sldId="5155"/>
            <ac:spMk id="8" creationId="{65E39BD5-AC58-26C2-7397-997FBD14D72C}"/>
          </ac:spMkLst>
        </pc:spChg>
        <pc:spChg chg="mod">
          <ac:chgData name="Monica Gisela Dueñas Gomez" userId="67b8cd83-14b5-4f84-b6c5-c33613cab145" providerId="ADAL" clId="{2E0DAFE9-4BEE-4FB7-ADCD-E662C9ECBB2F}" dt="2024-08-15T02:56:40.223" v="1557" actId="12"/>
          <ac:spMkLst>
            <pc:docMk/>
            <pc:sldMk cId="205017116" sldId="5155"/>
            <ac:spMk id="10" creationId="{640D3A77-B795-CCCC-C095-193E95B81639}"/>
          </ac:spMkLst>
        </pc:spChg>
        <pc:spChg chg="del mod">
          <ac:chgData name="Monica Gisela Dueñas Gomez" userId="67b8cd83-14b5-4f84-b6c5-c33613cab145" providerId="ADAL" clId="{2E0DAFE9-4BEE-4FB7-ADCD-E662C9ECBB2F}" dt="2024-08-15T02:56:23.254" v="1549" actId="478"/>
          <ac:spMkLst>
            <pc:docMk/>
            <pc:sldMk cId="205017116" sldId="5155"/>
            <ac:spMk id="11" creationId="{552842DF-00A1-BD9C-0EB4-F5CE498AD894}"/>
          </ac:spMkLst>
        </pc:spChg>
        <pc:spChg chg="add mod">
          <ac:chgData name="Monica Gisela Dueñas Gomez" userId="67b8cd83-14b5-4f84-b6c5-c33613cab145" providerId="ADAL" clId="{2E0DAFE9-4BEE-4FB7-ADCD-E662C9ECBB2F}" dt="2024-08-15T03:03:01.326" v="1600" actId="20577"/>
          <ac:spMkLst>
            <pc:docMk/>
            <pc:sldMk cId="205017116" sldId="5155"/>
            <ac:spMk id="12" creationId="{68AD7E1C-4CA1-42D5-AD84-C5E5DBDE8F0C}"/>
          </ac:spMkLst>
        </pc:spChg>
        <pc:picChg chg="mod">
          <ac:chgData name="Monica Gisela Dueñas Gomez" userId="67b8cd83-14b5-4f84-b6c5-c33613cab145" providerId="ADAL" clId="{2E0DAFE9-4BEE-4FB7-ADCD-E662C9ECBB2F}" dt="2024-08-15T02:59:05.869" v="1566" actId="1076"/>
          <ac:picMkLst>
            <pc:docMk/>
            <pc:sldMk cId="205017116" sldId="5155"/>
            <ac:picMk id="2" creationId="{61125154-D182-530F-84A4-F1EBB4916F8C}"/>
          </ac:picMkLst>
        </pc:picChg>
        <pc:picChg chg="mod">
          <ac:chgData name="Monica Gisela Dueñas Gomez" userId="67b8cd83-14b5-4f84-b6c5-c33613cab145" providerId="ADAL" clId="{2E0DAFE9-4BEE-4FB7-ADCD-E662C9ECBB2F}" dt="2024-08-15T02:59:05.869" v="1566" actId="1076"/>
          <ac:picMkLst>
            <pc:docMk/>
            <pc:sldMk cId="205017116" sldId="5155"/>
            <ac:picMk id="3" creationId="{B190440B-E498-226F-84F5-7972DD7929DA}"/>
          </ac:picMkLst>
        </pc:picChg>
        <pc:picChg chg="mod">
          <ac:chgData name="Monica Gisela Dueñas Gomez" userId="67b8cd83-14b5-4f84-b6c5-c33613cab145" providerId="ADAL" clId="{2E0DAFE9-4BEE-4FB7-ADCD-E662C9ECBB2F}" dt="2024-08-15T02:59:05.869" v="1566" actId="1076"/>
          <ac:picMkLst>
            <pc:docMk/>
            <pc:sldMk cId="205017116" sldId="5155"/>
            <ac:picMk id="4" creationId="{E3D572AB-3697-F836-119F-97FB4CE4782E}"/>
          </ac:picMkLst>
        </pc:picChg>
      </pc:sldChg>
    </pc:docChg>
  </pc:docChgLst>
  <pc:docChgLst>
    <pc:chgData name="Diana  Niño" userId="S::dnino@reddicolombia.com::edf8fce1-ac00-4a7b-8034-bdb31bf7c682" providerId="AD" clId="Web-{630A882B-98B3-3273-8E7D-A1C2889E394C}"/>
    <pc:docChg chg="addSld delSld modSld">
      <pc:chgData name="Diana  Niño" userId="S::dnino@reddicolombia.com::edf8fce1-ac00-4a7b-8034-bdb31bf7c682" providerId="AD" clId="Web-{630A882B-98B3-3273-8E7D-A1C2889E394C}" dt="2024-08-06T20:57:32.474" v="79"/>
      <pc:docMkLst>
        <pc:docMk/>
      </pc:docMkLst>
      <pc:sldChg chg="modSp">
        <pc:chgData name="Diana  Niño" userId="S::dnino@reddicolombia.com::edf8fce1-ac00-4a7b-8034-bdb31bf7c682" providerId="AD" clId="Web-{630A882B-98B3-3273-8E7D-A1C2889E394C}" dt="2024-08-06T20:57:19.004" v="78"/>
        <pc:sldMkLst>
          <pc:docMk/>
          <pc:sldMk cId="2680705133" sldId="5133"/>
        </pc:sldMkLst>
        <pc:graphicFrameChg chg="mod modGraphic">
          <ac:chgData name="Diana  Niño" userId="S::dnino@reddicolombia.com::edf8fce1-ac00-4a7b-8034-bdb31bf7c682" providerId="AD" clId="Web-{630A882B-98B3-3273-8E7D-A1C2889E394C}" dt="2024-08-06T20:57:19.004" v="78"/>
          <ac:graphicFrameMkLst>
            <pc:docMk/>
            <pc:sldMk cId="2680705133" sldId="5133"/>
            <ac:graphicFrameMk id="9" creationId="{78B87005-B2D2-4EA8-B01F-5C19B8F843CE}"/>
          </ac:graphicFrameMkLst>
        </pc:graphicFrameChg>
      </pc:sldChg>
      <pc:sldChg chg="modSp add del">
        <pc:chgData name="Diana  Niño" userId="S::dnino@reddicolombia.com::edf8fce1-ac00-4a7b-8034-bdb31bf7c682" providerId="AD" clId="Web-{630A882B-98B3-3273-8E7D-A1C2889E394C}" dt="2024-08-06T20:57:32.474" v="79"/>
        <pc:sldMkLst>
          <pc:docMk/>
          <pc:sldMk cId="2614737258" sldId="5142"/>
        </pc:sldMkLst>
        <pc:graphicFrameChg chg="mod modGraphic">
          <ac:chgData name="Diana  Niño" userId="S::dnino@reddicolombia.com::edf8fce1-ac00-4a7b-8034-bdb31bf7c682" providerId="AD" clId="Web-{630A882B-98B3-3273-8E7D-A1C2889E394C}" dt="2024-08-06T20:46:30.787" v="4"/>
          <ac:graphicFrameMkLst>
            <pc:docMk/>
            <pc:sldMk cId="2614737258" sldId="5142"/>
            <ac:graphicFrameMk id="9" creationId="{78B87005-B2D2-4EA8-B01F-5C19B8F843CE}"/>
          </ac:graphicFrameMkLst>
        </pc:graphicFrameChg>
      </pc:sldChg>
    </pc:docChg>
  </pc:docChgLst>
  <pc:docChgLst>
    <pc:chgData name="Diana Lorena López" userId="S::dlopez@reddicolombia.com::979cea68-dc30-40cf-a3e7-07c2225f3e66" providerId="AD" clId="Web-{D74407B4-9921-2CBF-7804-8285CB3FEEC0}"/>
    <pc:docChg chg="modSld">
      <pc:chgData name="Diana Lorena López" userId="S::dlopez@reddicolombia.com::979cea68-dc30-40cf-a3e7-07c2225f3e66" providerId="AD" clId="Web-{D74407B4-9921-2CBF-7804-8285CB3FEEC0}" dt="2024-07-31T19:12:07.765" v="16" actId="20577"/>
      <pc:docMkLst>
        <pc:docMk/>
      </pc:docMkLst>
      <pc:sldChg chg="modSp">
        <pc:chgData name="Diana Lorena López" userId="S::dlopez@reddicolombia.com::979cea68-dc30-40cf-a3e7-07c2225f3e66" providerId="AD" clId="Web-{D74407B4-9921-2CBF-7804-8285CB3FEEC0}" dt="2024-07-31T19:12:07.765" v="16" actId="20577"/>
        <pc:sldMkLst>
          <pc:docMk/>
          <pc:sldMk cId="621760075" sldId="5130"/>
        </pc:sldMkLst>
        <pc:spChg chg="mod">
          <ac:chgData name="Diana Lorena López" userId="S::dlopez@reddicolombia.com::979cea68-dc30-40cf-a3e7-07c2225f3e66" providerId="AD" clId="Web-{D74407B4-9921-2CBF-7804-8285CB3FEEC0}" dt="2024-07-31T19:12:07.765" v="16" actId="20577"/>
          <ac:spMkLst>
            <pc:docMk/>
            <pc:sldMk cId="621760075" sldId="5130"/>
            <ac:spMk id="58" creationId="{94C9CE0A-F2CF-4EA6-8959-814A55765B22}"/>
          </ac:spMkLst>
        </pc:spChg>
      </pc:sldChg>
    </pc:docChg>
  </pc:docChgLst>
  <pc:docChgLst>
    <pc:chgData name="Diana  Niño" userId="S::dnino@reddicolombia.com::edf8fce1-ac00-4a7b-8034-bdb31bf7c682" providerId="AD" clId="Web-{D94AB0EA-A951-3FA3-9092-D7E1686E78E2}"/>
    <pc:docChg chg="addSld delSld modSld sldOrd">
      <pc:chgData name="Diana  Niño" userId="S::dnino@reddicolombia.com::edf8fce1-ac00-4a7b-8034-bdb31bf7c682" providerId="AD" clId="Web-{D94AB0EA-A951-3FA3-9092-D7E1686E78E2}" dt="2024-07-17T00:08:32.524" v="2439" actId="20577"/>
      <pc:docMkLst>
        <pc:docMk/>
      </pc:docMkLst>
      <pc:sldChg chg="modSp">
        <pc:chgData name="Diana  Niño" userId="S::dnino@reddicolombia.com::edf8fce1-ac00-4a7b-8034-bdb31bf7c682" providerId="AD" clId="Web-{D94AB0EA-A951-3FA3-9092-D7E1686E78E2}" dt="2024-07-16T22:48:39.301" v="2066" actId="20577"/>
        <pc:sldMkLst>
          <pc:docMk/>
          <pc:sldMk cId="0" sldId="273"/>
        </pc:sldMkLst>
        <pc:spChg chg="mod">
          <ac:chgData name="Diana  Niño" userId="S::dnino@reddicolombia.com::edf8fce1-ac00-4a7b-8034-bdb31bf7c682" providerId="AD" clId="Web-{D94AB0EA-A951-3FA3-9092-D7E1686E78E2}" dt="2024-07-16T22:48:39.301" v="2066" actId="20577"/>
          <ac:spMkLst>
            <pc:docMk/>
            <pc:sldMk cId="0" sldId="273"/>
            <ac:spMk id="3081" creationId="{00000000-0000-0000-0000-000000000000}"/>
          </ac:spMkLst>
        </pc:spChg>
        <pc:spChg chg="mod">
          <ac:chgData name="Diana  Niño" userId="S::dnino@reddicolombia.com::edf8fce1-ac00-4a7b-8034-bdb31bf7c682" providerId="AD" clId="Web-{D94AB0EA-A951-3FA3-9092-D7E1686E78E2}" dt="2024-07-16T22:41:46.584" v="2055" actId="20577"/>
          <ac:spMkLst>
            <pc:docMk/>
            <pc:sldMk cId="0" sldId="273"/>
            <ac:spMk id="3083" creationId="{00000000-0000-0000-0000-000000000000}"/>
          </ac:spMkLst>
        </pc:spChg>
      </pc:sldChg>
      <pc:sldChg chg="modSp del">
        <pc:chgData name="Diana  Niño" userId="S::dnino@reddicolombia.com::edf8fce1-ac00-4a7b-8034-bdb31bf7c682" providerId="AD" clId="Web-{D94AB0EA-A951-3FA3-9092-D7E1686E78E2}" dt="2024-07-16T20:28:12.347" v="975"/>
        <pc:sldMkLst>
          <pc:docMk/>
          <pc:sldMk cId="3147292625" sldId="285"/>
        </pc:sldMkLst>
        <pc:spChg chg="mod">
          <ac:chgData name="Diana  Niño" userId="S::dnino@reddicolombia.com::edf8fce1-ac00-4a7b-8034-bdb31bf7c682" providerId="AD" clId="Web-{D94AB0EA-A951-3FA3-9092-D7E1686E78E2}" dt="2024-07-16T15:58:02.984" v="43" actId="20577"/>
          <ac:spMkLst>
            <pc:docMk/>
            <pc:sldMk cId="3147292625" sldId="285"/>
            <ac:spMk id="17" creationId="{E377D796-6DB8-5F87-0254-3F9AEAED1C2F}"/>
          </ac:spMkLst>
        </pc:spChg>
        <pc:spChg chg="mod">
          <ac:chgData name="Diana  Niño" userId="S::dnino@reddicolombia.com::edf8fce1-ac00-4a7b-8034-bdb31bf7c682" providerId="AD" clId="Web-{D94AB0EA-A951-3FA3-9092-D7E1686E78E2}" dt="2024-07-16T20:04:19.284" v="917" actId="20577"/>
          <ac:spMkLst>
            <pc:docMk/>
            <pc:sldMk cId="3147292625" sldId="285"/>
            <ac:spMk id="63" creationId="{974267EA-FF93-C17F-F424-4475E8AE497D}"/>
          </ac:spMkLst>
        </pc:spChg>
      </pc:sldChg>
      <pc:sldChg chg="add del">
        <pc:chgData name="Diana  Niño" userId="S::dnino@reddicolombia.com::edf8fce1-ac00-4a7b-8034-bdb31bf7c682" providerId="AD" clId="Web-{D94AB0EA-A951-3FA3-9092-D7E1686E78E2}" dt="2024-07-16T22:20:06.479" v="1787"/>
        <pc:sldMkLst>
          <pc:docMk/>
          <pc:sldMk cId="1385182041" sldId="286"/>
        </pc:sldMkLst>
      </pc:sldChg>
      <pc:sldChg chg="delSp modSp del">
        <pc:chgData name="Diana  Niño" userId="S::dnino@reddicolombia.com::edf8fce1-ac00-4a7b-8034-bdb31bf7c682" providerId="AD" clId="Web-{D94AB0EA-A951-3FA3-9092-D7E1686E78E2}" dt="2024-07-16T22:12:12.994" v="1785"/>
        <pc:sldMkLst>
          <pc:docMk/>
          <pc:sldMk cId="1278227616" sldId="287"/>
        </pc:sldMkLst>
        <pc:spChg chg="mod">
          <ac:chgData name="Diana  Niño" userId="S::dnino@reddicolombia.com::edf8fce1-ac00-4a7b-8034-bdb31bf7c682" providerId="AD" clId="Web-{D94AB0EA-A951-3FA3-9092-D7E1686E78E2}" dt="2024-07-16T21:05:19.048" v="1401" actId="20577"/>
          <ac:spMkLst>
            <pc:docMk/>
            <pc:sldMk cId="1278227616" sldId="287"/>
            <ac:spMk id="6" creationId="{8830E4FF-4A6B-8046-6A0A-3C061CB66681}"/>
          </ac:spMkLst>
        </pc:spChg>
        <pc:spChg chg="mod">
          <ac:chgData name="Diana  Niño" userId="S::dnino@reddicolombia.com::edf8fce1-ac00-4a7b-8034-bdb31bf7c682" providerId="AD" clId="Web-{D94AB0EA-A951-3FA3-9092-D7E1686E78E2}" dt="2024-07-16T20:41:42.561" v="1207" actId="1076"/>
          <ac:spMkLst>
            <pc:docMk/>
            <pc:sldMk cId="1278227616" sldId="287"/>
            <ac:spMk id="8" creationId="{E8AD522E-3E8A-D165-57BF-9B248AAA231F}"/>
          </ac:spMkLst>
        </pc:spChg>
        <pc:spChg chg="topLvl">
          <ac:chgData name="Diana  Niño" userId="S::dnino@reddicolombia.com::edf8fce1-ac00-4a7b-8034-bdb31bf7c682" providerId="AD" clId="Web-{D94AB0EA-A951-3FA3-9092-D7E1686E78E2}" dt="2024-07-16T20:41:16.498" v="1202"/>
          <ac:spMkLst>
            <pc:docMk/>
            <pc:sldMk cId="1278227616" sldId="287"/>
            <ac:spMk id="9" creationId="{232C1021-BC7F-4714-B476-AEA22659D25C}"/>
          </ac:spMkLst>
        </pc:spChg>
        <pc:spChg chg="del">
          <ac:chgData name="Diana  Niño" userId="S::dnino@reddicolombia.com::edf8fce1-ac00-4a7b-8034-bdb31bf7c682" providerId="AD" clId="Web-{D94AB0EA-A951-3FA3-9092-D7E1686E78E2}" dt="2024-07-16T20:41:27.295" v="1203"/>
          <ac:spMkLst>
            <pc:docMk/>
            <pc:sldMk cId="1278227616" sldId="287"/>
            <ac:spMk id="19" creationId="{6BB8062A-86C5-4EE3-B429-E2501F17F6EB}"/>
          </ac:spMkLst>
        </pc:spChg>
        <pc:spChg chg="del">
          <ac:chgData name="Diana  Niño" userId="S::dnino@reddicolombia.com::edf8fce1-ac00-4a7b-8034-bdb31bf7c682" providerId="AD" clId="Web-{D94AB0EA-A951-3FA3-9092-D7E1686E78E2}" dt="2024-07-16T20:41:13.201" v="1201"/>
          <ac:spMkLst>
            <pc:docMk/>
            <pc:sldMk cId="1278227616" sldId="287"/>
            <ac:spMk id="26" creationId="{5BD45613-FC2B-42E5-87FB-A156131107E2}"/>
          </ac:spMkLst>
        </pc:spChg>
        <pc:spChg chg="mod">
          <ac:chgData name="Diana  Niño" userId="S::dnino@reddicolombia.com::edf8fce1-ac00-4a7b-8034-bdb31bf7c682" providerId="AD" clId="Web-{D94AB0EA-A951-3FA3-9092-D7E1686E78E2}" dt="2024-07-16T21:04:28.656" v="1391" actId="20577"/>
          <ac:spMkLst>
            <pc:docMk/>
            <pc:sldMk cId="1278227616" sldId="287"/>
            <ac:spMk id="30" creationId="{5C33DADA-A457-484E-A6DB-0AFA2C23AB97}"/>
          </ac:spMkLst>
        </pc:spChg>
        <pc:grpChg chg="del">
          <ac:chgData name="Diana  Niño" userId="S::dnino@reddicolombia.com::edf8fce1-ac00-4a7b-8034-bdb31bf7c682" providerId="AD" clId="Web-{D94AB0EA-A951-3FA3-9092-D7E1686E78E2}" dt="2024-07-16T20:41:16.498" v="1202"/>
          <ac:grpSpMkLst>
            <pc:docMk/>
            <pc:sldMk cId="1278227616" sldId="287"/>
            <ac:grpSpMk id="10" creationId="{49353C86-B507-429A-A9B0-6F03145E2D36}"/>
          </ac:grpSpMkLst>
        </pc:grpChg>
        <pc:picChg chg="del topLvl">
          <ac:chgData name="Diana  Niño" userId="S::dnino@reddicolombia.com::edf8fce1-ac00-4a7b-8034-bdb31bf7c682" providerId="AD" clId="Web-{D94AB0EA-A951-3FA3-9092-D7E1686E78E2}" dt="2024-07-16T20:41:16.498" v="1202"/>
          <ac:picMkLst>
            <pc:docMk/>
            <pc:sldMk cId="1278227616" sldId="287"/>
            <ac:picMk id="20" creationId="{E0258913-3FEE-41E5-B405-D46255B32D28}"/>
          </ac:picMkLst>
        </pc:picChg>
        <pc:cxnChg chg="del">
          <ac:chgData name="Diana  Niño" userId="S::dnino@reddicolombia.com::edf8fce1-ac00-4a7b-8034-bdb31bf7c682" providerId="AD" clId="Web-{D94AB0EA-A951-3FA3-9092-D7E1686E78E2}" dt="2024-07-16T20:41:29.373" v="1204"/>
          <ac:cxnSpMkLst>
            <pc:docMk/>
            <pc:sldMk cId="1278227616" sldId="287"/>
            <ac:cxnSpMk id="12" creationId="{D1B45238-09C0-42AF-85A6-AB412D9320D6}"/>
          </ac:cxnSpMkLst>
        </pc:cxnChg>
      </pc:sldChg>
      <pc:sldChg chg="del">
        <pc:chgData name="Diana  Niño" userId="S::dnino@reddicolombia.com::edf8fce1-ac00-4a7b-8034-bdb31bf7c682" providerId="AD" clId="Web-{D94AB0EA-A951-3FA3-9092-D7E1686E78E2}" dt="2024-07-16T20:46:17.895" v="1268"/>
        <pc:sldMkLst>
          <pc:docMk/>
          <pc:sldMk cId="1564014217" sldId="289"/>
        </pc:sldMkLst>
      </pc:sldChg>
      <pc:sldChg chg="del">
        <pc:chgData name="Diana  Niño" userId="S::dnino@reddicolombia.com::edf8fce1-ac00-4a7b-8034-bdb31bf7c682" providerId="AD" clId="Web-{D94AB0EA-A951-3FA3-9092-D7E1686E78E2}" dt="2024-07-16T20:46:38.740" v="1271"/>
        <pc:sldMkLst>
          <pc:docMk/>
          <pc:sldMk cId="1160515606" sldId="290"/>
        </pc:sldMkLst>
      </pc:sldChg>
      <pc:sldChg chg="del">
        <pc:chgData name="Diana  Niño" userId="S::dnino@reddicolombia.com::edf8fce1-ac00-4a7b-8034-bdb31bf7c682" providerId="AD" clId="Web-{D94AB0EA-A951-3FA3-9092-D7E1686E78E2}" dt="2024-07-16T20:46:41.818" v="1272"/>
        <pc:sldMkLst>
          <pc:docMk/>
          <pc:sldMk cId="3378230883" sldId="291"/>
        </pc:sldMkLst>
      </pc:sldChg>
      <pc:sldChg chg="modSp del">
        <pc:chgData name="Diana  Niño" userId="S::dnino@reddicolombia.com::edf8fce1-ac00-4a7b-8034-bdb31bf7c682" providerId="AD" clId="Web-{D94AB0EA-A951-3FA3-9092-D7E1686E78E2}" dt="2024-07-16T23:06:20.323" v="2210"/>
        <pc:sldMkLst>
          <pc:docMk/>
          <pc:sldMk cId="997485898" sldId="500"/>
        </pc:sldMkLst>
        <pc:spChg chg="mod">
          <ac:chgData name="Diana  Niño" userId="S::dnino@reddicolombia.com::edf8fce1-ac00-4a7b-8034-bdb31bf7c682" providerId="AD" clId="Web-{D94AB0EA-A951-3FA3-9092-D7E1686E78E2}" dt="2024-07-16T22:26:01.475" v="1911" actId="20577"/>
          <ac:spMkLst>
            <pc:docMk/>
            <pc:sldMk cId="997485898" sldId="500"/>
            <ac:spMk id="2" creationId="{DAABA166-A8FB-FF72-4FC6-D59C59141AA7}"/>
          </ac:spMkLst>
        </pc:spChg>
        <pc:spChg chg="mod">
          <ac:chgData name="Diana  Niño" userId="S::dnino@reddicolombia.com::edf8fce1-ac00-4a7b-8034-bdb31bf7c682" providerId="AD" clId="Web-{D94AB0EA-A951-3FA3-9092-D7E1686E78E2}" dt="2024-07-16T22:25:52.146" v="1909" actId="20577"/>
          <ac:spMkLst>
            <pc:docMk/>
            <pc:sldMk cId="997485898" sldId="500"/>
            <ac:spMk id="3" creationId="{C8A7A1EA-F8C2-C875-B691-AF3AE9C3CD31}"/>
          </ac:spMkLst>
        </pc:spChg>
      </pc:sldChg>
      <pc:sldChg chg="modSp">
        <pc:chgData name="Diana  Niño" userId="S::dnino@reddicolombia.com::edf8fce1-ac00-4a7b-8034-bdb31bf7c682" providerId="AD" clId="Web-{D94AB0EA-A951-3FA3-9092-D7E1686E78E2}" dt="2024-07-17T00:05:38.784" v="2403"/>
        <pc:sldMkLst>
          <pc:docMk/>
          <pc:sldMk cId="3455867863" sldId="541"/>
        </pc:sldMkLst>
        <pc:graphicFrameChg chg="mod modGraphic">
          <ac:chgData name="Diana  Niño" userId="S::dnino@reddicolombia.com::edf8fce1-ac00-4a7b-8034-bdb31bf7c682" providerId="AD" clId="Web-{D94AB0EA-A951-3FA3-9092-D7E1686E78E2}" dt="2024-07-17T00:05:38.784" v="2403"/>
          <ac:graphicFrameMkLst>
            <pc:docMk/>
            <pc:sldMk cId="3455867863" sldId="541"/>
            <ac:graphicFrameMk id="7" creationId="{83EC95E8-E9F3-49E6-9A9D-5D43B2C507DA}"/>
          </ac:graphicFrameMkLst>
        </pc:graphicFrameChg>
      </pc:sldChg>
      <pc:sldChg chg="delSp modSp">
        <pc:chgData name="Diana  Niño" userId="S::dnino@reddicolombia.com::edf8fce1-ac00-4a7b-8034-bdb31bf7c682" providerId="AD" clId="Web-{D94AB0EA-A951-3FA3-9092-D7E1686E78E2}" dt="2024-07-16T23:26:40.176" v="2320" actId="20577"/>
        <pc:sldMkLst>
          <pc:docMk/>
          <pc:sldMk cId="3182910105" sldId="590"/>
        </pc:sldMkLst>
        <pc:spChg chg="del">
          <ac:chgData name="Diana  Niño" userId="S::dnino@reddicolombia.com::edf8fce1-ac00-4a7b-8034-bdb31bf7c682" providerId="AD" clId="Web-{D94AB0EA-A951-3FA3-9092-D7E1686E78E2}" dt="2024-07-16T22:49:30.147" v="2077"/>
          <ac:spMkLst>
            <pc:docMk/>
            <pc:sldMk cId="3182910105" sldId="590"/>
            <ac:spMk id="3" creationId="{49C02E27-5C15-E5BD-CB40-B825A1F2217C}"/>
          </ac:spMkLst>
        </pc:spChg>
        <pc:spChg chg="mod">
          <ac:chgData name="Diana  Niño" userId="S::dnino@reddicolombia.com::edf8fce1-ac00-4a7b-8034-bdb31bf7c682" providerId="AD" clId="Web-{D94AB0EA-A951-3FA3-9092-D7E1686E78E2}" dt="2024-07-16T23:26:40.176" v="2320" actId="20577"/>
          <ac:spMkLst>
            <pc:docMk/>
            <pc:sldMk cId="3182910105" sldId="590"/>
            <ac:spMk id="86" creationId="{470B16D5-EEC9-41AB-980F-D7C1A04E2A89}"/>
          </ac:spMkLst>
        </pc:spChg>
      </pc:sldChg>
      <pc:sldChg chg="addSp delSp modSp addAnim delAnim">
        <pc:chgData name="Diana  Niño" userId="S::dnino@reddicolombia.com::edf8fce1-ac00-4a7b-8034-bdb31bf7c682" providerId="AD" clId="Web-{D94AB0EA-A951-3FA3-9092-D7E1686E78E2}" dt="2024-07-17T00:08:32.524" v="2439" actId="20577"/>
        <pc:sldMkLst>
          <pc:docMk/>
          <pc:sldMk cId="421667376" sldId="5016"/>
        </pc:sldMkLst>
        <pc:spChg chg="add del mod">
          <ac:chgData name="Diana  Niño" userId="S::dnino@reddicolombia.com::edf8fce1-ac00-4a7b-8034-bdb31bf7c682" providerId="AD" clId="Web-{D94AB0EA-A951-3FA3-9092-D7E1686E78E2}" dt="2024-07-17T00:08:32.524" v="2439" actId="20577"/>
          <ac:spMkLst>
            <pc:docMk/>
            <pc:sldMk cId="421667376" sldId="5016"/>
            <ac:spMk id="4" creationId="{EFAC6FEE-4628-A2EC-BF02-615B6695F75B}"/>
          </ac:spMkLst>
        </pc:spChg>
      </pc:sldChg>
      <pc:sldChg chg="modSp">
        <pc:chgData name="Diana  Niño" userId="S::dnino@reddicolombia.com::edf8fce1-ac00-4a7b-8034-bdb31bf7c682" providerId="AD" clId="Web-{D94AB0EA-A951-3FA3-9092-D7E1686E78E2}" dt="2024-07-16T23:05:48.807" v="2209" actId="20577"/>
        <pc:sldMkLst>
          <pc:docMk/>
          <pc:sldMk cId="1061148198" sldId="5107"/>
        </pc:sldMkLst>
        <pc:spChg chg="mod">
          <ac:chgData name="Diana  Niño" userId="S::dnino@reddicolombia.com::edf8fce1-ac00-4a7b-8034-bdb31bf7c682" providerId="AD" clId="Web-{D94AB0EA-A951-3FA3-9092-D7E1686E78E2}" dt="2024-07-16T23:05:48.807" v="2209" actId="20577"/>
          <ac:spMkLst>
            <pc:docMk/>
            <pc:sldMk cId="1061148198" sldId="5107"/>
            <ac:spMk id="4" creationId="{EFAC6FEE-4628-A2EC-BF02-615B6695F75B}"/>
          </ac:spMkLst>
        </pc:spChg>
      </pc:sldChg>
      <pc:sldChg chg="del">
        <pc:chgData name="Diana  Niño" userId="S::dnino@reddicolombia.com::edf8fce1-ac00-4a7b-8034-bdb31bf7c682" providerId="AD" clId="Web-{D94AB0EA-A951-3FA3-9092-D7E1686E78E2}" dt="2024-07-16T21:04:32.921" v="1392"/>
        <pc:sldMkLst>
          <pc:docMk/>
          <pc:sldMk cId="2781949855" sldId="5110"/>
        </pc:sldMkLst>
      </pc:sldChg>
      <pc:sldChg chg="del">
        <pc:chgData name="Diana  Niño" userId="S::dnino@reddicolombia.com::edf8fce1-ac00-4a7b-8034-bdb31bf7c682" providerId="AD" clId="Web-{D94AB0EA-A951-3FA3-9092-D7E1686E78E2}" dt="2024-07-16T20:46:27.849" v="1270"/>
        <pc:sldMkLst>
          <pc:docMk/>
          <pc:sldMk cId="4257660234" sldId="5112"/>
        </pc:sldMkLst>
      </pc:sldChg>
      <pc:sldChg chg="del">
        <pc:chgData name="Diana  Niño" userId="S::dnino@reddicolombia.com::edf8fce1-ac00-4a7b-8034-bdb31bf7c682" providerId="AD" clId="Web-{D94AB0EA-A951-3FA3-9092-D7E1686E78E2}" dt="2024-07-16T21:06:55.223" v="1438"/>
        <pc:sldMkLst>
          <pc:docMk/>
          <pc:sldMk cId="358200302" sldId="5113"/>
        </pc:sldMkLst>
      </pc:sldChg>
      <pc:sldChg chg="delSp modSp add del">
        <pc:chgData name="Diana  Niño" userId="S::dnino@reddicolombia.com::edf8fce1-ac00-4a7b-8034-bdb31bf7c682" providerId="AD" clId="Web-{D94AB0EA-A951-3FA3-9092-D7E1686E78E2}" dt="2024-07-16T21:53:27.582" v="1590"/>
        <pc:sldMkLst>
          <pc:docMk/>
          <pc:sldMk cId="797219328" sldId="5115"/>
        </pc:sldMkLst>
        <pc:spChg chg="mod">
          <ac:chgData name="Diana  Niño" userId="S::dnino@reddicolombia.com::edf8fce1-ac00-4a7b-8034-bdb31bf7c682" providerId="AD" clId="Web-{D94AB0EA-A951-3FA3-9092-D7E1686E78E2}" dt="2024-07-16T20:45:28.878" v="1267" actId="20577"/>
          <ac:spMkLst>
            <pc:docMk/>
            <pc:sldMk cId="797219328" sldId="5115"/>
            <ac:spMk id="26" creationId="{D3B0109D-7CD7-441F-B2A6-44B844063486}"/>
          </ac:spMkLst>
        </pc:spChg>
        <pc:spChg chg="del mod">
          <ac:chgData name="Diana  Niño" userId="S::dnino@reddicolombia.com::edf8fce1-ac00-4a7b-8034-bdb31bf7c682" providerId="AD" clId="Web-{D94AB0EA-A951-3FA3-9092-D7E1686E78E2}" dt="2024-07-16T20:44:57.268" v="1244"/>
          <ac:spMkLst>
            <pc:docMk/>
            <pc:sldMk cId="797219328" sldId="5115"/>
            <ac:spMk id="29" creationId="{95FBA8E3-830F-447F-880B-CC6B22640B50}"/>
          </ac:spMkLst>
        </pc:spChg>
        <pc:spChg chg="mod">
          <ac:chgData name="Diana  Niño" userId="S::dnino@reddicolombia.com::edf8fce1-ac00-4a7b-8034-bdb31bf7c682" providerId="AD" clId="Web-{D94AB0EA-A951-3FA3-9092-D7E1686E78E2}" dt="2024-07-16T20:45:00.549" v="1245" actId="1076"/>
          <ac:spMkLst>
            <pc:docMk/>
            <pc:sldMk cId="797219328" sldId="5115"/>
            <ac:spMk id="35" creationId="{E8154B86-75F2-487E-92F2-0848218949A1}"/>
          </ac:spMkLst>
        </pc:spChg>
        <pc:spChg chg="mod">
          <ac:chgData name="Diana  Niño" userId="S::dnino@reddicolombia.com::edf8fce1-ac00-4a7b-8034-bdb31bf7c682" providerId="AD" clId="Web-{D94AB0EA-A951-3FA3-9092-D7E1686E78E2}" dt="2024-07-16T21:06:51.582" v="1437" actId="20577"/>
          <ac:spMkLst>
            <pc:docMk/>
            <pc:sldMk cId="797219328" sldId="5115"/>
            <ac:spMk id="40" creationId="{D6A5D2FB-AA08-4027-9800-7A2E737B940A}"/>
          </ac:spMkLst>
        </pc:spChg>
        <pc:spChg chg="mod">
          <ac:chgData name="Diana  Niño" userId="S::dnino@reddicolombia.com::edf8fce1-ac00-4a7b-8034-bdb31bf7c682" providerId="AD" clId="Web-{D94AB0EA-A951-3FA3-9092-D7E1686E78E2}" dt="2024-07-16T21:05:41.971" v="1413" actId="20577"/>
          <ac:spMkLst>
            <pc:docMk/>
            <pc:sldMk cId="797219328" sldId="5115"/>
            <ac:spMk id="43" creationId="{D4A3EF69-4E41-CF05-F27C-B1D31DA342CE}"/>
          </ac:spMkLst>
        </pc:spChg>
        <pc:spChg chg="mod">
          <ac:chgData name="Diana  Niño" userId="S::dnino@reddicolombia.com::edf8fce1-ac00-4a7b-8034-bdb31bf7c682" providerId="AD" clId="Web-{D94AB0EA-A951-3FA3-9092-D7E1686E78E2}" dt="2024-07-16T21:06:17.659" v="1431" actId="20577"/>
          <ac:spMkLst>
            <pc:docMk/>
            <pc:sldMk cId="797219328" sldId="5115"/>
            <ac:spMk id="45" creationId="{69C1A866-5406-B201-8EFC-C3F817DB48C3}"/>
          </ac:spMkLst>
        </pc:spChg>
      </pc:sldChg>
      <pc:sldChg chg="delSp modSp">
        <pc:chgData name="Diana  Niño" userId="S::dnino@reddicolombia.com::edf8fce1-ac00-4a7b-8034-bdb31bf7c682" providerId="AD" clId="Web-{D94AB0EA-A951-3FA3-9092-D7E1686E78E2}" dt="2024-07-16T14:28:29.960" v="6" actId="1076"/>
        <pc:sldMkLst>
          <pc:docMk/>
          <pc:sldMk cId="1269648353" sldId="5116"/>
        </pc:sldMkLst>
        <pc:spChg chg="mod">
          <ac:chgData name="Diana  Niño" userId="S::dnino@reddicolombia.com::edf8fce1-ac00-4a7b-8034-bdb31bf7c682" providerId="AD" clId="Web-{D94AB0EA-A951-3FA3-9092-D7E1686E78E2}" dt="2024-07-16T14:28:29.960" v="6" actId="1076"/>
          <ac:spMkLst>
            <pc:docMk/>
            <pc:sldMk cId="1269648353" sldId="5116"/>
            <ac:spMk id="11" creationId="{208E25D4-702A-C848-98E0-9A594187DBE3}"/>
          </ac:spMkLst>
        </pc:spChg>
        <pc:picChg chg="del">
          <ac:chgData name="Diana  Niño" userId="S::dnino@reddicolombia.com::edf8fce1-ac00-4a7b-8034-bdb31bf7c682" providerId="AD" clId="Web-{D94AB0EA-A951-3FA3-9092-D7E1686E78E2}" dt="2024-07-16T14:27:50.082" v="0"/>
          <ac:picMkLst>
            <pc:docMk/>
            <pc:sldMk cId="1269648353" sldId="5116"/>
            <ac:picMk id="2050" creationId="{75366B2E-DE17-25A1-C530-0DC31D06A55E}"/>
          </ac:picMkLst>
        </pc:picChg>
      </pc:sldChg>
      <pc:sldChg chg="modSp">
        <pc:chgData name="Diana  Niño" userId="S::dnino@reddicolombia.com::edf8fce1-ac00-4a7b-8034-bdb31bf7c682" providerId="AD" clId="Web-{D94AB0EA-A951-3FA3-9092-D7E1686E78E2}" dt="2024-07-16T23:27:04.568" v="2329" actId="20577"/>
        <pc:sldMkLst>
          <pc:docMk/>
          <pc:sldMk cId="911850063" sldId="5118"/>
        </pc:sldMkLst>
        <pc:spChg chg="mod">
          <ac:chgData name="Diana  Niño" userId="S::dnino@reddicolombia.com::edf8fce1-ac00-4a7b-8034-bdb31bf7c682" providerId="AD" clId="Web-{D94AB0EA-A951-3FA3-9092-D7E1686E78E2}" dt="2024-07-16T23:27:04.568" v="2329" actId="20577"/>
          <ac:spMkLst>
            <pc:docMk/>
            <pc:sldMk cId="911850063" sldId="5118"/>
            <ac:spMk id="17" creationId="{624DC40C-D29C-4081-EECC-584F4A3BBEF9}"/>
          </ac:spMkLst>
        </pc:spChg>
        <pc:picChg chg="mod">
          <ac:chgData name="Diana  Niño" userId="S::dnino@reddicolombia.com::edf8fce1-ac00-4a7b-8034-bdb31bf7c682" providerId="AD" clId="Web-{D94AB0EA-A951-3FA3-9092-D7E1686E78E2}" dt="2024-07-16T14:28:59.806" v="9" actId="14100"/>
          <ac:picMkLst>
            <pc:docMk/>
            <pc:sldMk cId="911850063" sldId="5118"/>
            <ac:picMk id="12" creationId="{B91C3BE3-6BD1-701D-AD7B-83440EE7A3A2}"/>
          </ac:picMkLst>
        </pc:picChg>
      </pc:sldChg>
      <pc:sldChg chg="addSp modSp add del ord replId">
        <pc:chgData name="Diana  Niño" userId="S::dnino@reddicolombia.com::edf8fce1-ac00-4a7b-8034-bdb31bf7c682" providerId="AD" clId="Web-{D94AB0EA-A951-3FA3-9092-D7E1686E78E2}" dt="2024-07-16T23:22:10.042" v="2314"/>
        <pc:sldMkLst>
          <pc:docMk/>
          <pc:sldMk cId="3263793661" sldId="5119"/>
        </pc:sldMkLst>
        <pc:spChg chg="add mod">
          <ac:chgData name="Diana  Niño" userId="S::dnino@reddicolombia.com::edf8fce1-ac00-4a7b-8034-bdb31bf7c682" providerId="AD" clId="Web-{D94AB0EA-A951-3FA3-9092-D7E1686E78E2}" dt="2024-07-16T20:40:59.075" v="1199"/>
          <ac:spMkLst>
            <pc:docMk/>
            <pc:sldMk cId="3263793661" sldId="5119"/>
            <ac:spMk id="2" creationId="{4760A096-2545-CBD7-D5BD-E7C31C57BFF3}"/>
          </ac:spMkLst>
        </pc:spChg>
        <pc:spChg chg="add ord">
          <ac:chgData name="Diana  Niño" userId="S::dnino@reddicolombia.com::edf8fce1-ac00-4a7b-8034-bdb31bf7c682" providerId="AD" clId="Web-{D94AB0EA-A951-3FA3-9092-D7E1686E78E2}" dt="2024-07-16T20:47:23.851" v="1291"/>
          <ac:spMkLst>
            <pc:docMk/>
            <pc:sldMk cId="3263793661" sldId="5119"/>
            <ac:spMk id="5" creationId="{1E0855D1-2EC5-DBA8-A105-531A2E440F90}"/>
          </ac:spMkLst>
        </pc:spChg>
        <pc:spChg chg="mod">
          <ac:chgData name="Diana  Niño" userId="S::dnino@reddicolombia.com::edf8fce1-ac00-4a7b-8034-bdb31bf7c682" providerId="AD" clId="Web-{D94AB0EA-A951-3FA3-9092-D7E1686E78E2}" dt="2024-07-16T20:47:13.444" v="1289" actId="20577"/>
          <ac:spMkLst>
            <pc:docMk/>
            <pc:sldMk cId="3263793661" sldId="5119"/>
            <ac:spMk id="6" creationId="{8830E4FF-4A6B-8046-6A0A-3C061CB66681}"/>
          </ac:spMkLst>
        </pc:spChg>
        <pc:graphicFrameChg chg="mod modGraphic">
          <ac:chgData name="Diana  Niño" userId="S::dnino@reddicolombia.com::edf8fce1-ac00-4a7b-8034-bdb31bf7c682" providerId="AD" clId="Web-{D94AB0EA-A951-3FA3-9092-D7E1686E78E2}" dt="2024-07-16T22:03:13.836" v="1784"/>
          <ac:graphicFrameMkLst>
            <pc:docMk/>
            <pc:sldMk cId="3263793661" sldId="5119"/>
            <ac:graphicFrameMk id="3" creationId="{D13B0A13-9979-65CB-80CF-C970690EEE4B}"/>
          </ac:graphicFrameMkLst>
        </pc:graphicFrameChg>
      </pc:sldChg>
      <pc:sldChg chg="modSp add del replId">
        <pc:chgData name="Diana  Niño" userId="S::dnino@reddicolombia.com::edf8fce1-ac00-4a7b-8034-bdb31bf7c682" providerId="AD" clId="Web-{D94AB0EA-A951-3FA3-9092-D7E1686E78E2}" dt="2024-07-16T22:20:03.275" v="1786"/>
        <pc:sldMkLst>
          <pc:docMk/>
          <pc:sldMk cId="2797148550" sldId="5120"/>
        </pc:sldMkLst>
        <pc:graphicFrameChg chg="mod modGraphic">
          <ac:chgData name="Diana  Niño" userId="S::dnino@reddicolombia.com::edf8fce1-ac00-4a7b-8034-bdb31bf7c682" providerId="AD" clId="Web-{D94AB0EA-A951-3FA3-9092-D7E1686E78E2}" dt="2024-07-16T21:03:50.498" v="1374"/>
          <ac:graphicFrameMkLst>
            <pc:docMk/>
            <pc:sldMk cId="2797148550" sldId="5120"/>
            <ac:graphicFrameMk id="3" creationId="{D13B0A13-9979-65CB-80CF-C970690EEE4B}"/>
          </ac:graphicFrameMkLst>
        </pc:graphicFrameChg>
      </pc:sldChg>
      <pc:sldChg chg="addSp delSp modSp mod setBg modClrScheme chgLayout">
        <pc:chgData name="Diana  Niño" userId="S::dnino@reddicolombia.com::edf8fce1-ac00-4a7b-8034-bdb31bf7c682" providerId="AD" clId="Web-{D94AB0EA-A951-3FA3-9092-D7E1686E78E2}" dt="2024-07-16T23:58:51.646" v="2351" actId="20577"/>
        <pc:sldMkLst>
          <pc:docMk/>
          <pc:sldMk cId="2419532773" sldId="5121"/>
        </pc:sldMkLst>
        <pc:spChg chg="del">
          <ac:chgData name="Diana  Niño" userId="S::dnino@reddicolombia.com::edf8fce1-ac00-4a7b-8034-bdb31bf7c682" providerId="AD" clId="Web-{D94AB0EA-A951-3FA3-9092-D7E1686E78E2}" dt="2024-07-16T23:44:54.368" v="2333"/>
          <ac:spMkLst>
            <pc:docMk/>
            <pc:sldMk cId="2419532773" sldId="5121"/>
            <ac:spMk id="13" creationId="{5ECC3BAD-2BE1-4489-A43E-12FB4354A440}"/>
          </ac:spMkLst>
        </pc:spChg>
        <pc:spChg chg="mod">
          <ac:chgData name="Diana  Niño" userId="S::dnino@reddicolombia.com::edf8fce1-ac00-4a7b-8034-bdb31bf7c682" providerId="AD" clId="Web-{D94AB0EA-A951-3FA3-9092-D7E1686E78E2}" dt="2024-07-16T23:58:51.646" v="2351" actId="20577"/>
          <ac:spMkLst>
            <pc:docMk/>
            <pc:sldMk cId="2419532773" sldId="5121"/>
            <ac:spMk id="37" creationId="{A5BAC27B-03BF-4613-8C7B-32577058E1B4}"/>
          </ac:spMkLst>
        </pc:spChg>
        <pc:spChg chg="mod">
          <ac:chgData name="Diana  Niño" userId="S::dnino@reddicolombia.com::edf8fce1-ac00-4a7b-8034-bdb31bf7c682" providerId="AD" clId="Web-{D94AB0EA-A951-3FA3-9092-D7E1686E78E2}" dt="2024-07-16T21:59:09.031" v="1659"/>
          <ac:spMkLst>
            <pc:docMk/>
            <pc:sldMk cId="2419532773" sldId="5121"/>
            <ac:spMk id="46" creationId="{0FCAAEB0-21B4-4F85-B5B2-C057EC7826F2}"/>
          </ac:spMkLst>
        </pc:spChg>
        <pc:spChg chg="mod">
          <ac:chgData name="Diana  Niño" userId="S::dnino@reddicolombia.com::edf8fce1-ac00-4a7b-8034-bdb31bf7c682" providerId="AD" clId="Web-{D94AB0EA-A951-3FA3-9092-D7E1686E78E2}" dt="2024-07-16T23:22:44.434" v="2315"/>
          <ac:spMkLst>
            <pc:docMk/>
            <pc:sldMk cId="2419532773" sldId="5121"/>
            <ac:spMk id="61" creationId="{3B0C7357-FB28-C457-01CE-09828B77DBC6}"/>
          </ac:spMkLst>
        </pc:spChg>
        <pc:grpChg chg="mod">
          <ac:chgData name="Diana  Niño" userId="S::dnino@reddicolombia.com::edf8fce1-ac00-4a7b-8034-bdb31bf7c682" providerId="AD" clId="Web-{D94AB0EA-A951-3FA3-9092-D7E1686E78E2}" dt="2024-07-16T23:45:12.244" v="2339" actId="1076"/>
          <ac:grpSpMkLst>
            <pc:docMk/>
            <pc:sldMk cId="2419532773" sldId="5121"/>
            <ac:grpSpMk id="12" creationId="{5EE406B1-C977-4B78-8891-A2A778D86D8D}"/>
          </ac:grpSpMkLst>
        </pc:grpChg>
        <pc:grpChg chg="del">
          <ac:chgData name="Diana  Niño" userId="S::dnino@reddicolombia.com::edf8fce1-ac00-4a7b-8034-bdb31bf7c682" providerId="AD" clId="Web-{D94AB0EA-A951-3FA3-9092-D7E1686E78E2}" dt="2024-07-16T23:47:51.499" v="2340"/>
          <ac:grpSpMkLst>
            <pc:docMk/>
            <pc:sldMk cId="2419532773" sldId="5121"/>
            <ac:grpSpMk id="72" creationId="{C9241771-3BA5-F7FB-827E-DD7331FBF15C}"/>
          </ac:grpSpMkLst>
        </pc:grpChg>
        <pc:picChg chg="add del mod">
          <ac:chgData name="Diana  Niño" userId="S::dnino@reddicolombia.com::edf8fce1-ac00-4a7b-8034-bdb31bf7c682" providerId="AD" clId="Web-{D94AB0EA-A951-3FA3-9092-D7E1686E78E2}" dt="2024-07-16T21:56:25.853" v="1602"/>
          <ac:picMkLst>
            <pc:docMk/>
            <pc:sldMk cId="2419532773" sldId="5121"/>
            <ac:picMk id="2" creationId="{2AC249C7-7DE4-5F6B-DE88-C883FA3D5AA1}"/>
          </ac:picMkLst>
        </pc:picChg>
        <pc:picChg chg="add mod">
          <ac:chgData name="Diana  Niño" userId="S::dnino@reddicolombia.com::edf8fce1-ac00-4a7b-8034-bdb31bf7c682" providerId="AD" clId="Web-{D94AB0EA-A951-3FA3-9092-D7E1686E78E2}" dt="2024-07-16T22:44:34.996" v="2064" actId="1076"/>
          <ac:picMkLst>
            <pc:docMk/>
            <pc:sldMk cId="2419532773" sldId="5121"/>
            <ac:picMk id="3" creationId="{75F7F7E1-315E-8599-0FB4-227037F0AA82}"/>
          </ac:picMkLst>
        </pc:picChg>
        <pc:picChg chg="add mod">
          <ac:chgData name="Diana  Niño" userId="S::dnino@reddicolombia.com::edf8fce1-ac00-4a7b-8034-bdb31bf7c682" providerId="AD" clId="Web-{D94AB0EA-A951-3FA3-9092-D7E1686E78E2}" dt="2024-07-16T23:45:06.634" v="2337" actId="1076"/>
          <ac:picMkLst>
            <pc:docMk/>
            <pc:sldMk cId="2419532773" sldId="5121"/>
            <ac:picMk id="80" creationId="{ACCA32D2-33B0-57B9-39E0-21177F4101DB}"/>
          </ac:picMkLst>
        </pc:picChg>
        <pc:picChg chg="add mod">
          <ac:chgData name="Diana  Niño" userId="S::dnino@reddicolombia.com::edf8fce1-ac00-4a7b-8034-bdb31bf7c682" providerId="AD" clId="Web-{D94AB0EA-A951-3FA3-9092-D7E1686E78E2}" dt="2024-07-16T23:48:12.812" v="2345" actId="14100"/>
          <ac:picMkLst>
            <pc:docMk/>
            <pc:sldMk cId="2419532773" sldId="5121"/>
            <ac:picMk id="81" creationId="{7D5BEF2C-E145-27A6-08AE-16FB66C1DFE7}"/>
          </ac:picMkLst>
        </pc:picChg>
      </pc:sldChg>
      <pc:sldChg chg="add del replId">
        <pc:chgData name="Diana  Niño" userId="S::dnino@reddicolombia.com::edf8fce1-ac00-4a7b-8034-bdb31bf7c682" providerId="AD" clId="Web-{D94AB0EA-A951-3FA3-9092-D7E1686E78E2}" dt="2024-07-16T21:05:30.658" v="1403"/>
        <pc:sldMkLst>
          <pc:docMk/>
          <pc:sldMk cId="3425129074" sldId="5121"/>
        </pc:sldMkLst>
      </pc:sldChg>
      <pc:sldChg chg="modSp mod modClrScheme chgLayout">
        <pc:chgData name="Diana  Niño" userId="S::dnino@reddicolombia.com::edf8fce1-ac00-4a7b-8034-bdb31bf7c682" providerId="AD" clId="Web-{D94AB0EA-A951-3FA3-9092-D7E1686E78E2}" dt="2024-07-16T22:29:22.013" v="1935" actId="20577"/>
        <pc:sldMkLst>
          <pc:docMk/>
          <pc:sldMk cId="2291044514" sldId="5122"/>
        </pc:sldMkLst>
        <pc:spChg chg="mod">
          <ac:chgData name="Diana  Niño" userId="S::dnino@reddicolombia.com::edf8fce1-ac00-4a7b-8034-bdb31bf7c682" providerId="AD" clId="Web-{D94AB0EA-A951-3FA3-9092-D7E1686E78E2}" dt="2024-07-16T22:26:32.523" v="1914" actId="14100"/>
          <ac:spMkLst>
            <pc:docMk/>
            <pc:sldMk cId="2291044514" sldId="5122"/>
            <ac:spMk id="2" creationId="{E8257D49-4A77-4216-9AFF-CA88899BB33B}"/>
          </ac:spMkLst>
        </pc:spChg>
        <pc:spChg chg="mod">
          <ac:chgData name="Diana  Niño" userId="S::dnino@reddicolombia.com::edf8fce1-ac00-4a7b-8034-bdb31bf7c682" providerId="AD" clId="Web-{D94AB0EA-A951-3FA3-9092-D7E1686E78E2}" dt="2024-07-16T22:29:22.013" v="1935" actId="20577"/>
          <ac:spMkLst>
            <pc:docMk/>
            <pc:sldMk cId="2291044514" sldId="5122"/>
            <ac:spMk id="3" creationId="{B9A8A95B-660C-43D1-9BD8-21591F737580}"/>
          </ac:spMkLst>
        </pc:spChg>
      </pc:sldChg>
      <pc:sldChg chg="addSp delSp modSp mod modClrScheme chgLayout">
        <pc:chgData name="Diana  Niño" userId="S::dnino@reddicolombia.com::edf8fce1-ac00-4a7b-8034-bdb31bf7c682" providerId="AD" clId="Web-{D94AB0EA-A951-3FA3-9092-D7E1686E78E2}" dt="2024-07-17T00:01:56.324" v="2382" actId="1076"/>
        <pc:sldMkLst>
          <pc:docMk/>
          <pc:sldMk cId="905582254" sldId="5123"/>
        </pc:sldMkLst>
        <pc:spChg chg="mod">
          <ac:chgData name="Diana  Niño" userId="S::dnino@reddicolombia.com::edf8fce1-ac00-4a7b-8034-bdb31bf7c682" providerId="AD" clId="Web-{D94AB0EA-A951-3FA3-9092-D7E1686E78E2}" dt="2024-07-17T00:01:51.355" v="2381" actId="1076"/>
          <ac:spMkLst>
            <pc:docMk/>
            <pc:sldMk cId="905582254" sldId="5123"/>
            <ac:spMk id="2" creationId="{E8257D49-4A77-4216-9AFF-CA88899BB33B}"/>
          </ac:spMkLst>
        </pc:spChg>
        <pc:spChg chg="del mod">
          <ac:chgData name="Diana  Niño" userId="S::dnino@reddicolombia.com::edf8fce1-ac00-4a7b-8034-bdb31bf7c682" providerId="AD" clId="Web-{D94AB0EA-A951-3FA3-9092-D7E1686E78E2}" dt="2024-07-16T23:59:32.413" v="2353"/>
          <ac:spMkLst>
            <pc:docMk/>
            <pc:sldMk cId="905582254" sldId="5123"/>
            <ac:spMk id="14" creationId="{2D5CCE38-50AB-20F8-3DC8-EEE95F01533F}"/>
          </ac:spMkLst>
        </pc:spChg>
        <pc:spChg chg="del">
          <ac:chgData name="Diana  Niño" userId="S::dnino@reddicolombia.com::edf8fce1-ac00-4a7b-8034-bdb31bf7c682" providerId="AD" clId="Web-{D94AB0EA-A951-3FA3-9092-D7E1686E78E2}" dt="2024-07-16T23:48:50.048" v="2346"/>
          <ac:spMkLst>
            <pc:docMk/>
            <pc:sldMk cId="905582254" sldId="5123"/>
            <ac:spMk id="20" creationId="{CBC4896B-B9B5-5442-7DC0-972387595E31}"/>
          </ac:spMkLst>
        </pc:spChg>
        <pc:spChg chg="add mod">
          <ac:chgData name="Diana  Niño" userId="S::dnino@reddicolombia.com::edf8fce1-ac00-4a7b-8034-bdb31bf7c682" providerId="AD" clId="Web-{D94AB0EA-A951-3FA3-9092-D7E1686E78E2}" dt="2024-07-17T00:01:24.510" v="2378" actId="1076"/>
          <ac:spMkLst>
            <pc:docMk/>
            <pc:sldMk cId="905582254" sldId="5123"/>
            <ac:spMk id="21" creationId="{D10AD9A1-FFD6-AF03-3387-6639ACD3CA29}"/>
          </ac:spMkLst>
        </pc:spChg>
        <pc:spChg chg="mod">
          <ac:chgData name="Diana  Niño" userId="S::dnino@reddicolombia.com::edf8fce1-ac00-4a7b-8034-bdb31bf7c682" providerId="AD" clId="Web-{D94AB0EA-A951-3FA3-9092-D7E1686E78E2}" dt="2024-07-17T00:01:56.324" v="2382" actId="1076"/>
          <ac:spMkLst>
            <pc:docMk/>
            <pc:sldMk cId="905582254" sldId="5123"/>
            <ac:spMk id="28" creationId="{483AF16F-35B5-ACB8-53D5-BD6464649FA3}"/>
          </ac:spMkLst>
        </pc:spChg>
        <pc:picChg chg="add mod">
          <ac:chgData name="Diana  Niño" userId="S::dnino@reddicolombia.com::edf8fce1-ac00-4a7b-8034-bdb31bf7c682" providerId="AD" clId="Web-{D94AB0EA-A951-3FA3-9092-D7E1686E78E2}" dt="2024-07-16T23:48:57.923" v="2348" actId="1076"/>
          <ac:picMkLst>
            <pc:docMk/>
            <pc:sldMk cId="905582254" sldId="5123"/>
            <ac:picMk id="19" creationId="{F33CC58B-3A72-D0F8-C4C0-EC7C9FA79ECF}"/>
          </ac:picMkLst>
        </pc:picChg>
      </pc:sldChg>
      <pc:sldChg chg="modSp mod modClrScheme chgLayout">
        <pc:chgData name="Diana  Niño" userId="S::dnino@reddicolombia.com::edf8fce1-ac00-4a7b-8034-bdb31bf7c682" providerId="AD" clId="Web-{D94AB0EA-A951-3FA3-9092-D7E1686E78E2}" dt="2024-07-17T00:02:16.606" v="2384" actId="20577"/>
        <pc:sldMkLst>
          <pc:docMk/>
          <pc:sldMk cId="3543990416" sldId="5124"/>
        </pc:sldMkLst>
        <pc:spChg chg="mod">
          <ac:chgData name="Diana  Niño" userId="S::dnino@reddicolombia.com::edf8fce1-ac00-4a7b-8034-bdb31bf7c682" providerId="AD" clId="Web-{D94AB0EA-A951-3FA3-9092-D7E1686E78E2}" dt="2024-07-17T00:02:16.606" v="2384" actId="20577"/>
          <ac:spMkLst>
            <pc:docMk/>
            <pc:sldMk cId="3543990416" sldId="5124"/>
            <ac:spMk id="19" creationId="{84316021-2B7C-7C48-0534-F4B8237BDD39}"/>
          </ac:spMkLst>
        </pc:spChg>
        <pc:spChg chg="mod">
          <ac:chgData name="Diana  Niño" userId="S::dnino@reddicolombia.com::edf8fce1-ac00-4a7b-8034-bdb31bf7c682" providerId="AD" clId="Web-{D94AB0EA-A951-3FA3-9092-D7E1686E78E2}" dt="2024-07-16T23:29:36.244" v="2332" actId="20577"/>
          <ac:spMkLst>
            <pc:docMk/>
            <pc:sldMk cId="3543990416" sldId="5124"/>
            <ac:spMk id="40" creationId="{12CC88D3-1A61-5277-C2A4-3BAE1F41CEB5}"/>
          </ac:spMkLst>
        </pc:spChg>
      </pc:sldChg>
      <pc:sldChg chg="addSp modSp">
        <pc:chgData name="Diana  Niño" userId="S::dnino@reddicolombia.com::edf8fce1-ac00-4a7b-8034-bdb31bf7c682" providerId="AD" clId="Web-{D94AB0EA-A951-3FA3-9092-D7E1686E78E2}" dt="2024-07-17T00:05:15.346" v="2392" actId="1076"/>
        <pc:sldMkLst>
          <pc:docMk/>
          <pc:sldMk cId="36023691" sldId="5125"/>
        </pc:sldMkLst>
        <pc:spChg chg="mod">
          <ac:chgData name="Diana  Niño" userId="S::dnino@reddicolombia.com::edf8fce1-ac00-4a7b-8034-bdb31bf7c682" providerId="AD" clId="Web-{D94AB0EA-A951-3FA3-9092-D7E1686E78E2}" dt="2024-07-17T00:05:12.049" v="2391" actId="14100"/>
          <ac:spMkLst>
            <pc:docMk/>
            <pc:sldMk cId="36023691" sldId="5125"/>
            <ac:spMk id="2" creationId="{E8257D49-4A77-4216-9AFF-CA88899BB33B}"/>
          </ac:spMkLst>
        </pc:spChg>
        <pc:spChg chg="mod">
          <ac:chgData name="Diana  Niño" userId="S::dnino@reddicolombia.com::edf8fce1-ac00-4a7b-8034-bdb31bf7c682" providerId="AD" clId="Web-{D94AB0EA-A951-3FA3-9092-D7E1686E78E2}" dt="2024-07-17T00:05:15.346" v="2392" actId="1076"/>
          <ac:spMkLst>
            <pc:docMk/>
            <pc:sldMk cId="36023691" sldId="5125"/>
            <ac:spMk id="38" creationId="{35662DB4-A79E-2D8B-CDF6-0FB108DDBD6A}"/>
          </ac:spMkLst>
        </pc:spChg>
        <pc:picChg chg="add mod">
          <ac:chgData name="Diana  Niño" userId="S::dnino@reddicolombia.com::edf8fce1-ac00-4a7b-8034-bdb31bf7c682" providerId="AD" clId="Web-{D94AB0EA-A951-3FA3-9092-D7E1686E78E2}" dt="2024-07-17T00:04:56.892" v="2386" actId="1076"/>
          <ac:picMkLst>
            <pc:docMk/>
            <pc:sldMk cId="36023691" sldId="5125"/>
            <ac:picMk id="8" creationId="{55F75B7C-9112-8CE6-6FBF-BDE229A04FEB}"/>
          </ac:picMkLst>
        </pc:picChg>
      </pc:sldChg>
      <pc:sldChg chg="modSp">
        <pc:chgData name="Diana  Niño" userId="S::dnino@reddicolombia.com::edf8fce1-ac00-4a7b-8034-bdb31bf7c682" providerId="AD" clId="Web-{D94AB0EA-A951-3FA3-9092-D7E1686E78E2}" dt="2024-07-17T00:05:27.299" v="2393" actId="14100"/>
        <pc:sldMkLst>
          <pc:docMk/>
          <pc:sldMk cId="1023527841" sldId="5126"/>
        </pc:sldMkLst>
        <pc:spChg chg="mod">
          <ac:chgData name="Diana  Niño" userId="S::dnino@reddicolombia.com::edf8fce1-ac00-4a7b-8034-bdb31bf7c682" providerId="AD" clId="Web-{D94AB0EA-A951-3FA3-9092-D7E1686E78E2}" dt="2024-07-17T00:05:27.299" v="2393" actId="14100"/>
          <ac:spMkLst>
            <pc:docMk/>
            <pc:sldMk cId="1023527841" sldId="5126"/>
            <ac:spMk id="21" creationId="{3657D300-4213-49A0-ADF4-38A0F16DD980}"/>
          </ac:spMkLst>
        </pc:spChg>
      </pc:sldChg>
      <pc:sldChg chg="modSp">
        <pc:chgData name="Diana  Niño" userId="S::dnino@reddicolombia.com::edf8fce1-ac00-4a7b-8034-bdb31bf7c682" providerId="AD" clId="Web-{D94AB0EA-A951-3FA3-9092-D7E1686E78E2}" dt="2024-07-17T00:02:03.527" v="2383" actId="1076"/>
        <pc:sldMkLst>
          <pc:docMk/>
          <pc:sldMk cId="2507394372" sldId="5127"/>
        </pc:sldMkLst>
        <pc:spChg chg="mod">
          <ac:chgData name="Diana  Niño" userId="S::dnino@reddicolombia.com::edf8fce1-ac00-4a7b-8034-bdb31bf7c682" providerId="AD" clId="Web-{D94AB0EA-A951-3FA3-9092-D7E1686E78E2}" dt="2024-07-17T00:01:44.980" v="2380" actId="20577"/>
          <ac:spMkLst>
            <pc:docMk/>
            <pc:sldMk cId="2507394372" sldId="5127"/>
            <ac:spMk id="19" creationId="{84316021-2B7C-7C48-0534-F4B8237BDD39}"/>
          </ac:spMkLst>
        </pc:spChg>
        <pc:spChg chg="mod">
          <ac:chgData name="Diana  Niño" userId="S::dnino@reddicolombia.com::edf8fce1-ac00-4a7b-8034-bdb31bf7c682" providerId="AD" clId="Web-{D94AB0EA-A951-3FA3-9092-D7E1686E78E2}" dt="2024-07-17T00:02:03.527" v="2383" actId="1076"/>
          <ac:spMkLst>
            <pc:docMk/>
            <pc:sldMk cId="2507394372" sldId="5127"/>
            <ac:spMk id="40" creationId="{12CC88D3-1A61-5277-C2A4-3BAE1F41CEB5}"/>
          </ac:spMkLst>
        </pc:spChg>
      </pc:sldChg>
    </pc:docChg>
  </pc:docChgLst>
  <pc:docChgLst>
    <pc:chgData name="Monica Gisela Dueñas Gomez" userId="S::mduenas@reddicolombia.com::67b8cd83-14b5-4f84-b6c5-c33613cab145" providerId="AD" clId="Web-{76260757-C4C9-6A88-6DAC-BEAF0B0E375A}"/>
    <pc:docChg chg="addSld delSld modSld">
      <pc:chgData name="Monica Gisela Dueñas Gomez" userId="S::mduenas@reddicolombia.com::67b8cd83-14b5-4f84-b6c5-c33613cab145" providerId="AD" clId="Web-{76260757-C4C9-6A88-6DAC-BEAF0B0E375A}" dt="2024-08-06T22:44:21.920" v="55"/>
      <pc:docMkLst>
        <pc:docMk/>
      </pc:docMkLst>
      <pc:sldChg chg="del">
        <pc:chgData name="Monica Gisela Dueñas Gomez" userId="S::mduenas@reddicolombia.com::67b8cd83-14b5-4f84-b6c5-c33613cab145" providerId="AD" clId="Web-{76260757-C4C9-6A88-6DAC-BEAF0B0E375A}" dt="2024-08-06T22:44:21.920" v="55"/>
        <pc:sldMkLst>
          <pc:docMk/>
          <pc:sldMk cId="2680705133" sldId="5133"/>
        </pc:sldMkLst>
      </pc:sldChg>
      <pc:sldChg chg="modSp add replId">
        <pc:chgData name="Monica Gisela Dueñas Gomez" userId="S::mduenas@reddicolombia.com::67b8cd83-14b5-4f84-b6c5-c33613cab145" providerId="AD" clId="Web-{76260757-C4C9-6A88-6DAC-BEAF0B0E375A}" dt="2024-08-06T22:42:07.150" v="54"/>
        <pc:sldMkLst>
          <pc:docMk/>
          <pc:sldMk cId="714595524" sldId="5142"/>
        </pc:sldMkLst>
        <pc:graphicFrameChg chg="mod modGraphic">
          <ac:chgData name="Monica Gisela Dueñas Gomez" userId="S::mduenas@reddicolombia.com::67b8cd83-14b5-4f84-b6c5-c33613cab145" providerId="AD" clId="Web-{76260757-C4C9-6A88-6DAC-BEAF0B0E375A}" dt="2024-08-06T22:42:07.150" v="54"/>
          <ac:graphicFrameMkLst>
            <pc:docMk/>
            <pc:sldMk cId="714595524" sldId="5142"/>
            <ac:graphicFrameMk id="9" creationId="{78B87005-B2D2-4EA8-B01F-5C19B8F843CE}"/>
          </ac:graphicFrameMkLst>
        </pc:graphicFrameChg>
      </pc:sldChg>
    </pc:docChg>
  </pc:docChgLst>
  <pc:docChgLst>
    <pc:chgData name="Angela Castro Rodriguez" userId="9a9c921f-e13f-41d1-97e2-dce71cbfe3cc" providerId="ADAL" clId="{5B79FFCC-5097-4050-A576-051B2D1F013A}"/>
    <pc:docChg chg="modSld">
      <pc:chgData name="Angela Castro Rodriguez" userId="9a9c921f-e13f-41d1-97e2-dce71cbfe3cc" providerId="ADAL" clId="{5B79FFCC-5097-4050-A576-051B2D1F013A}" dt="2024-08-06T21:16:18.713" v="1"/>
      <pc:docMkLst>
        <pc:docMk/>
      </pc:docMkLst>
      <pc:sldChg chg="modCm">
        <pc:chgData name="Angela Castro Rodriguez" userId="9a9c921f-e13f-41d1-97e2-dce71cbfe3cc" providerId="ADAL" clId="{5B79FFCC-5097-4050-A576-051B2D1F013A}" dt="2024-08-06T21:16:18.713" v="1"/>
        <pc:sldMkLst>
          <pc:docMk/>
          <pc:sldMk cId="2680705133" sldId="5133"/>
        </pc:sldMkLst>
      </pc:sldChg>
    </pc:docChg>
  </pc:docChgLst>
  <pc:docChgLst>
    <pc:chgData name="Angela Castro Rodriguez" userId="9a9c921f-e13f-41d1-97e2-dce71cbfe3cc" providerId="ADAL" clId="{849A28FD-3161-4297-B25A-09033FFF8A6F}"/>
    <pc:docChg chg="undo redo custSel addSld delSld modSld delMainMaster modMainMaster">
      <pc:chgData name="Angela Castro Rodriguez" userId="9a9c921f-e13f-41d1-97e2-dce71cbfe3cc" providerId="ADAL" clId="{849A28FD-3161-4297-B25A-09033FFF8A6F}" dt="2024-08-02T20:46:09.575" v="2304" actId="20577"/>
      <pc:docMkLst>
        <pc:docMk/>
      </pc:docMkLst>
      <pc:sldChg chg="modSp mod addCm delCm modCm">
        <pc:chgData name="Angela Castro Rodriguez" userId="9a9c921f-e13f-41d1-97e2-dce71cbfe3cc" providerId="ADAL" clId="{849A28FD-3161-4297-B25A-09033FFF8A6F}" dt="2024-08-02T20:38:35.153" v="2211" actId="20577"/>
        <pc:sldMkLst>
          <pc:docMk/>
          <pc:sldMk cId="0" sldId="273"/>
        </pc:sldMkLst>
        <pc:spChg chg="mod">
          <ac:chgData name="Angela Castro Rodriguez" userId="9a9c921f-e13f-41d1-97e2-dce71cbfe3cc" providerId="ADAL" clId="{849A28FD-3161-4297-B25A-09033FFF8A6F}" dt="2024-08-02T20:38:35.153" v="2211" actId="20577"/>
          <ac:spMkLst>
            <pc:docMk/>
            <pc:sldMk cId="0" sldId="273"/>
            <ac:spMk id="3081" creationId="{00000000-0000-0000-0000-000000000000}"/>
          </ac:spMkLst>
        </pc:spChg>
      </pc:sldChg>
      <pc:sldChg chg="addCm modCm">
        <pc:chgData name="Angela Castro Rodriguez" userId="9a9c921f-e13f-41d1-97e2-dce71cbfe3cc" providerId="ADAL" clId="{849A28FD-3161-4297-B25A-09033FFF8A6F}" dt="2024-08-01T23:42:29.101" v="1840" actId="1589"/>
        <pc:sldMkLst>
          <pc:docMk/>
          <pc:sldMk cId="997485898" sldId="500"/>
        </pc:sldMkLst>
      </pc:sldChg>
      <pc:sldChg chg="mod modClrScheme chgLayout">
        <pc:chgData name="Angela Castro Rodriguez" userId="9a9c921f-e13f-41d1-97e2-dce71cbfe3cc" providerId="ADAL" clId="{849A28FD-3161-4297-B25A-09033FFF8A6F}" dt="2024-08-01T20:29:29.337" v="1834" actId="700"/>
        <pc:sldMkLst>
          <pc:docMk/>
          <pc:sldMk cId="4155088485" sldId="536"/>
        </pc:sldMkLst>
      </pc:sldChg>
      <pc:sldChg chg="mod modClrScheme chgLayout">
        <pc:chgData name="Angela Castro Rodriguez" userId="9a9c921f-e13f-41d1-97e2-dce71cbfe3cc" providerId="ADAL" clId="{849A28FD-3161-4297-B25A-09033FFF8A6F}" dt="2024-07-31T14:46:02.945" v="73" actId="700"/>
        <pc:sldMkLst>
          <pc:docMk/>
          <pc:sldMk cId="147150202" sldId="537"/>
        </pc:sldMkLst>
      </pc:sldChg>
      <pc:sldChg chg="modSp mod">
        <pc:chgData name="Angela Castro Rodriguez" userId="9a9c921f-e13f-41d1-97e2-dce71cbfe3cc" providerId="ADAL" clId="{849A28FD-3161-4297-B25A-09033FFF8A6F}" dt="2024-08-01T20:20:28.751" v="1831" actId="207"/>
        <pc:sldMkLst>
          <pc:docMk/>
          <pc:sldMk cId="1108751379" sldId="5003"/>
        </pc:sldMkLst>
        <pc:spChg chg="mod">
          <ac:chgData name="Angela Castro Rodriguez" userId="9a9c921f-e13f-41d1-97e2-dce71cbfe3cc" providerId="ADAL" clId="{849A28FD-3161-4297-B25A-09033FFF8A6F}" dt="2024-08-01T20:20:28.751" v="1831" actId="207"/>
          <ac:spMkLst>
            <pc:docMk/>
            <pc:sldMk cId="1108751379" sldId="5003"/>
            <ac:spMk id="12" creationId="{45813274-F509-4A2F-8388-BFC50D62DA39}"/>
          </ac:spMkLst>
        </pc:spChg>
      </pc:sldChg>
      <pc:sldChg chg="modSp">
        <pc:chgData name="Angela Castro Rodriguez" userId="9a9c921f-e13f-41d1-97e2-dce71cbfe3cc" providerId="ADAL" clId="{849A28FD-3161-4297-B25A-09033FFF8A6F}" dt="2024-08-02T20:46:09.575" v="2304" actId="20577"/>
        <pc:sldMkLst>
          <pc:docMk/>
          <pc:sldMk cId="1061148198" sldId="5107"/>
        </pc:sldMkLst>
        <pc:spChg chg="mod">
          <ac:chgData name="Angela Castro Rodriguez" userId="9a9c921f-e13f-41d1-97e2-dce71cbfe3cc" providerId="ADAL" clId="{849A28FD-3161-4297-B25A-09033FFF8A6F}" dt="2024-08-02T20:46:09.575" v="2304" actId="20577"/>
          <ac:spMkLst>
            <pc:docMk/>
            <pc:sldMk cId="1061148198" sldId="5107"/>
            <ac:spMk id="4" creationId="{EFAC6FEE-4628-A2EC-BF02-615B6695F75B}"/>
          </ac:spMkLst>
        </pc:spChg>
      </pc:sldChg>
      <pc:sldChg chg="modSp mod">
        <pc:chgData name="Angela Castro Rodriguez" userId="9a9c921f-e13f-41d1-97e2-dce71cbfe3cc" providerId="ADAL" clId="{849A28FD-3161-4297-B25A-09033FFF8A6F}" dt="2024-07-31T14:31:25.490" v="24" actId="20577"/>
        <pc:sldMkLst>
          <pc:docMk/>
          <pc:sldMk cId="911850063" sldId="5118"/>
        </pc:sldMkLst>
        <pc:spChg chg="mod">
          <ac:chgData name="Angela Castro Rodriguez" userId="9a9c921f-e13f-41d1-97e2-dce71cbfe3cc" providerId="ADAL" clId="{849A28FD-3161-4297-B25A-09033FFF8A6F}" dt="2024-07-31T14:31:25.490" v="24" actId="20577"/>
          <ac:spMkLst>
            <pc:docMk/>
            <pc:sldMk cId="911850063" sldId="5118"/>
            <ac:spMk id="8" creationId="{0C2F8C11-B6CF-4054-BEE3-17E0C68CFFE2}"/>
          </ac:spMkLst>
        </pc:spChg>
      </pc:sldChg>
      <pc:sldChg chg="modSp del mod">
        <pc:chgData name="Angela Castro Rodriguez" userId="9a9c921f-e13f-41d1-97e2-dce71cbfe3cc" providerId="ADAL" clId="{849A28FD-3161-4297-B25A-09033FFF8A6F}" dt="2024-07-31T19:24:36.491" v="604" actId="47"/>
        <pc:sldMkLst>
          <pc:docMk/>
          <pc:sldMk cId="2693558845" sldId="5129"/>
        </pc:sldMkLst>
        <pc:spChg chg="mod">
          <ac:chgData name="Angela Castro Rodriguez" userId="9a9c921f-e13f-41d1-97e2-dce71cbfe3cc" providerId="ADAL" clId="{849A28FD-3161-4297-B25A-09033FFF8A6F}" dt="2024-07-31T19:10:44.217" v="154" actId="6549"/>
          <ac:spMkLst>
            <pc:docMk/>
            <pc:sldMk cId="2693558845" sldId="5129"/>
            <ac:spMk id="2" creationId="{21F3D56F-F54A-487E-4A36-A60D384C2BF0}"/>
          </ac:spMkLst>
        </pc:spChg>
      </pc:sldChg>
      <pc:sldChg chg="modSp mod addCm delCm modCm">
        <pc:chgData name="Angela Castro Rodriguez" userId="9a9c921f-e13f-41d1-97e2-dce71cbfe3cc" providerId="ADAL" clId="{849A28FD-3161-4297-B25A-09033FFF8A6F}" dt="2024-08-02T15:17:15.445" v="1882" actId="20577"/>
        <pc:sldMkLst>
          <pc:docMk/>
          <pc:sldMk cId="621760075" sldId="5130"/>
        </pc:sldMkLst>
        <pc:spChg chg="mod">
          <ac:chgData name="Angela Castro Rodriguez" userId="9a9c921f-e13f-41d1-97e2-dce71cbfe3cc" providerId="ADAL" clId="{849A28FD-3161-4297-B25A-09033FFF8A6F}" dt="2024-07-31T19:37:54.778" v="907" actId="14100"/>
          <ac:spMkLst>
            <pc:docMk/>
            <pc:sldMk cId="621760075" sldId="5130"/>
            <ac:spMk id="53" creationId="{8255EDDC-0254-4898-8C71-19187E333F90}"/>
          </ac:spMkLst>
        </pc:spChg>
        <pc:spChg chg="mod">
          <ac:chgData name="Angela Castro Rodriguez" userId="9a9c921f-e13f-41d1-97e2-dce71cbfe3cc" providerId="ADAL" clId="{849A28FD-3161-4297-B25A-09033FFF8A6F}" dt="2024-07-31T19:37:50.829" v="906" actId="1037"/>
          <ac:spMkLst>
            <pc:docMk/>
            <pc:sldMk cId="621760075" sldId="5130"/>
            <ac:spMk id="54" creationId="{93B45B52-AF32-4BAD-9314-DB56ADCAE942}"/>
          </ac:spMkLst>
        </pc:spChg>
        <pc:spChg chg="mod">
          <ac:chgData name="Angela Castro Rodriguez" userId="9a9c921f-e13f-41d1-97e2-dce71cbfe3cc" providerId="ADAL" clId="{849A28FD-3161-4297-B25A-09033FFF8A6F}" dt="2024-07-31T19:23:41.693" v="502" actId="6549"/>
          <ac:spMkLst>
            <pc:docMk/>
            <pc:sldMk cId="621760075" sldId="5130"/>
            <ac:spMk id="58" creationId="{94C9CE0A-F2CF-4EA6-8959-814A55765B22}"/>
          </ac:spMkLst>
        </pc:spChg>
        <pc:spChg chg="mod">
          <ac:chgData name="Angela Castro Rodriguez" userId="9a9c921f-e13f-41d1-97e2-dce71cbfe3cc" providerId="ADAL" clId="{849A28FD-3161-4297-B25A-09033FFF8A6F}" dt="2024-07-31T19:12:32.217" v="168" actId="20577"/>
          <ac:spMkLst>
            <pc:docMk/>
            <pc:sldMk cId="621760075" sldId="5130"/>
            <ac:spMk id="59" creationId="{3CFD0A2A-FD8D-4D33-8BB4-946DA91E0B55}"/>
          </ac:spMkLst>
        </pc:spChg>
        <pc:spChg chg="mod">
          <ac:chgData name="Angela Castro Rodriguez" userId="9a9c921f-e13f-41d1-97e2-dce71cbfe3cc" providerId="ADAL" clId="{849A28FD-3161-4297-B25A-09033FFF8A6F}" dt="2024-08-02T15:17:15.445" v="1882" actId="20577"/>
          <ac:spMkLst>
            <pc:docMk/>
            <pc:sldMk cId="621760075" sldId="5130"/>
            <ac:spMk id="69" creationId="{2E2C8282-A585-424D-B400-2C700B5BE0D1}"/>
          </ac:spMkLst>
        </pc:spChg>
        <pc:spChg chg="mod">
          <ac:chgData name="Angela Castro Rodriguez" userId="9a9c921f-e13f-41d1-97e2-dce71cbfe3cc" providerId="ADAL" clId="{849A28FD-3161-4297-B25A-09033FFF8A6F}" dt="2024-07-31T19:23:14.177" v="501" actId="20577"/>
          <ac:spMkLst>
            <pc:docMk/>
            <pc:sldMk cId="621760075" sldId="5130"/>
            <ac:spMk id="77" creationId="{E530D732-A262-4E31-91D4-1B786C532A26}"/>
          </ac:spMkLst>
        </pc:spChg>
        <pc:spChg chg="mod">
          <ac:chgData name="Angela Castro Rodriguez" userId="9a9c921f-e13f-41d1-97e2-dce71cbfe3cc" providerId="ADAL" clId="{849A28FD-3161-4297-B25A-09033FFF8A6F}" dt="2024-07-31T19:21:48.813" v="460" actId="6549"/>
          <ac:spMkLst>
            <pc:docMk/>
            <pc:sldMk cId="621760075" sldId="5130"/>
            <ac:spMk id="88" creationId="{17CCBF60-2EB2-4BF7-9DF5-60E27A3BD5EE}"/>
          </ac:spMkLst>
        </pc:spChg>
        <pc:grpChg chg="mod">
          <ac:chgData name="Angela Castro Rodriguez" userId="9a9c921f-e13f-41d1-97e2-dce71cbfe3cc" providerId="ADAL" clId="{849A28FD-3161-4297-B25A-09033FFF8A6F}" dt="2024-08-02T15:16:19.926" v="1847" actId="14100"/>
          <ac:grpSpMkLst>
            <pc:docMk/>
            <pc:sldMk cId="621760075" sldId="5130"/>
            <ac:grpSpMk id="16" creationId="{8E8F2D41-D109-4335-8349-C761A6F240DC}"/>
          </ac:grpSpMkLst>
        </pc:grpChg>
        <pc:grpChg chg="mod">
          <ac:chgData name="Angela Castro Rodriguez" userId="9a9c921f-e13f-41d1-97e2-dce71cbfe3cc" providerId="ADAL" clId="{849A28FD-3161-4297-B25A-09033FFF8A6F}" dt="2024-07-31T19:37:50.829" v="906" actId="1037"/>
          <ac:grpSpMkLst>
            <pc:docMk/>
            <pc:sldMk cId="621760075" sldId="5130"/>
            <ac:grpSpMk id="55" creationId="{1F56D58F-6DC8-4AEC-A863-A9012E62ED1D}"/>
          </ac:grpSpMkLst>
        </pc:grpChg>
      </pc:sldChg>
      <pc:sldChg chg="delCm">
        <pc:chgData name="Angela Castro Rodriguez" userId="9a9c921f-e13f-41d1-97e2-dce71cbfe3cc" providerId="ADAL" clId="{849A28FD-3161-4297-B25A-09033FFF8A6F}" dt="2024-07-31T19:28:33.787" v="638" actId="1592"/>
        <pc:sldMkLst>
          <pc:docMk/>
          <pc:sldMk cId="1887717824" sldId="5131"/>
        </pc:sldMkLst>
      </pc:sldChg>
      <pc:sldChg chg="addCm">
        <pc:chgData name="Angela Castro Rodriguez" userId="9a9c921f-e13f-41d1-97e2-dce71cbfe3cc" providerId="ADAL" clId="{849A28FD-3161-4297-B25A-09033FFF8A6F}" dt="2024-08-01T23:40:40.770" v="1836" actId="1589"/>
        <pc:sldMkLst>
          <pc:docMk/>
          <pc:sldMk cId="2680705133" sldId="5133"/>
        </pc:sldMkLst>
      </pc:sldChg>
      <pc:sldChg chg="modSp mod delCm">
        <pc:chgData name="Angela Castro Rodriguez" userId="9a9c921f-e13f-41d1-97e2-dce71cbfe3cc" providerId="ADAL" clId="{849A28FD-3161-4297-B25A-09033FFF8A6F}" dt="2024-08-02T20:36:08.906" v="2198" actId="14734"/>
        <pc:sldMkLst>
          <pc:docMk/>
          <pc:sldMk cId="574389850" sldId="5135"/>
        </pc:sldMkLst>
        <pc:graphicFrameChg chg="mod modGraphic">
          <ac:chgData name="Angela Castro Rodriguez" userId="9a9c921f-e13f-41d1-97e2-dce71cbfe3cc" providerId="ADAL" clId="{849A28FD-3161-4297-B25A-09033FFF8A6F}" dt="2024-08-02T20:36:08.906" v="2198" actId="14734"/>
          <ac:graphicFrameMkLst>
            <pc:docMk/>
            <pc:sldMk cId="574389850" sldId="5135"/>
            <ac:graphicFrameMk id="9" creationId="{78B87005-B2D2-4EA8-B01F-5C19B8F843CE}"/>
          </ac:graphicFrameMkLst>
        </pc:graphicFrameChg>
      </pc:sldChg>
      <pc:sldChg chg="addSp delSp modSp mod modClrScheme addCm delCm modCm chgLayout">
        <pc:chgData name="Angela Castro Rodriguez" userId="9a9c921f-e13f-41d1-97e2-dce71cbfe3cc" providerId="ADAL" clId="{849A28FD-3161-4297-B25A-09033FFF8A6F}" dt="2024-08-02T19:48:17.657" v="2172" actId="20577"/>
        <pc:sldMkLst>
          <pc:docMk/>
          <pc:sldMk cId="940027416" sldId="5136"/>
        </pc:sldMkLst>
        <pc:spChg chg="add del mod">
          <ac:chgData name="Angela Castro Rodriguez" userId="9a9c921f-e13f-41d1-97e2-dce71cbfe3cc" providerId="ADAL" clId="{849A28FD-3161-4297-B25A-09033FFF8A6F}" dt="2024-07-31T19:57:55.633" v="1382" actId="478"/>
          <ac:spMkLst>
            <pc:docMk/>
            <pc:sldMk cId="940027416" sldId="5136"/>
            <ac:spMk id="3" creationId="{8DF57DE1-D80B-5D79-E222-E3734195A9AB}"/>
          </ac:spMkLst>
        </pc:spChg>
        <pc:spChg chg="add del mod">
          <ac:chgData name="Angela Castro Rodriguez" userId="9a9c921f-e13f-41d1-97e2-dce71cbfe3cc" providerId="ADAL" clId="{849A28FD-3161-4297-B25A-09033FFF8A6F}" dt="2024-07-31T19:57:55.633" v="1382" actId="478"/>
          <ac:spMkLst>
            <pc:docMk/>
            <pc:sldMk cId="940027416" sldId="5136"/>
            <ac:spMk id="4" creationId="{A07248A3-6391-452F-F5BA-25E522BFB05D}"/>
          </ac:spMkLst>
        </pc:spChg>
        <pc:spChg chg="add del mod">
          <ac:chgData name="Angela Castro Rodriguez" userId="9a9c921f-e13f-41d1-97e2-dce71cbfe3cc" providerId="ADAL" clId="{849A28FD-3161-4297-B25A-09033FFF8A6F}" dt="2024-07-31T19:57:55.633" v="1382" actId="478"/>
          <ac:spMkLst>
            <pc:docMk/>
            <pc:sldMk cId="940027416" sldId="5136"/>
            <ac:spMk id="5" creationId="{22301161-5A1C-80A8-6359-9773FDBF705D}"/>
          </ac:spMkLst>
        </pc:spChg>
        <pc:spChg chg="add del mod">
          <ac:chgData name="Angela Castro Rodriguez" userId="9a9c921f-e13f-41d1-97e2-dce71cbfe3cc" providerId="ADAL" clId="{849A28FD-3161-4297-B25A-09033FFF8A6F}" dt="2024-07-31T19:57:55.633" v="1382" actId="478"/>
          <ac:spMkLst>
            <pc:docMk/>
            <pc:sldMk cId="940027416" sldId="5136"/>
            <ac:spMk id="6" creationId="{5314EA68-8AAC-720D-2D6C-F714BDA0C2A1}"/>
          </ac:spMkLst>
        </pc:spChg>
        <pc:spChg chg="mod">
          <ac:chgData name="Angela Castro Rodriguez" userId="9a9c921f-e13f-41d1-97e2-dce71cbfe3cc" providerId="ADAL" clId="{849A28FD-3161-4297-B25A-09033FFF8A6F}" dt="2024-07-31T19:34:33.861" v="894" actId="1076"/>
          <ac:spMkLst>
            <pc:docMk/>
            <pc:sldMk cId="940027416" sldId="5136"/>
            <ac:spMk id="7" creationId="{2A6E13AD-6CDF-4661-8483-5A00AFF9F8FA}"/>
          </ac:spMkLst>
        </pc:spChg>
        <pc:spChg chg="add del mod">
          <ac:chgData name="Angela Castro Rodriguez" userId="9a9c921f-e13f-41d1-97e2-dce71cbfe3cc" providerId="ADAL" clId="{849A28FD-3161-4297-B25A-09033FFF8A6F}" dt="2024-07-31T19:57:55.633" v="1382" actId="478"/>
          <ac:spMkLst>
            <pc:docMk/>
            <pc:sldMk cId="940027416" sldId="5136"/>
            <ac:spMk id="9" creationId="{BBD8C001-F79A-7064-7047-A81F8906BFEC}"/>
          </ac:spMkLst>
        </pc:spChg>
        <pc:spChg chg="mod">
          <ac:chgData name="Angela Castro Rodriguez" userId="9a9c921f-e13f-41d1-97e2-dce71cbfe3cc" providerId="ADAL" clId="{849A28FD-3161-4297-B25A-09033FFF8A6F}" dt="2024-07-31T19:54:41.268" v="1303"/>
          <ac:spMkLst>
            <pc:docMk/>
            <pc:sldMk cId="940027416" sldId="5136"/>
            <ac:spMk id="11" creationId="{4E9C38AA-1017-E6C6-DA51-EE207CCCC67C}"/>
          </ac:spMkLst>
        </pc:spChg>
        <pc:spChg chg="mod">
          <ac:chgData name="Angela Castro Rodriguez" userId="9a9c921f-e13f-41d1-97e2-dce71cbfe3cc" providerId="ADAL" clId="{849A28FD-3161-4297-B25A-09033FFF8A6F}" dt="2024-07-31T19:54:41.268" v="1303"/>
          <ac:spMkLst>
            <pc:docMk/>
            <pc:sldMk cId="940027416" sldId="5136"/>
            <ac:spMk id="12" creationId="{72ACFEEB-B778-036D-800C-1453E872C198}"/>
          </ac:spMkLst>
        </pc:spChg>
        <pc:spChg chg="mod">
          <ac:chgData name="Angela Castro Rodriguez" userId="9a9c921f-e13f-41d1-97e2-dce71cbfe3cc" providerId="ADAL" clId="{849A28FD-3161-4297-B25A-09033FFF8A6F}" dt="2024-07-31T19:54:41.268" v="1303"/>
          <ac:spMkLst>
            <pc:docMk/>
            <pc:sldMk cId="940027416" sldId="5136"/>
            <ac:spMk id="13" creationId="{A573F4A2-EA11-BBDB-7266-4A37CED3E4A3}"/>
          </ac:spMkLst>
        </pc:spChg>
        <pc:spChg chg="add mod">
          <ac:chgData name="Angela Castro Rodriguez" userId="9a9c921f-e13f-41d1-97e2-dce71cbfe3cc" providerId="ADAL" clId="{849A28FD-3161-4297-B25A-09033FFF8A6F}" dt="2024-07-31T19:56:11.449" v="1315" actId="1076"/>
          <ac:spMkLst>
            <pc:docMk/>
            <pc:sldMk cId="940027416" sldId="5136"/>
            <ac:spMk id="14" creationId="{1F9D3499-C183-C53A-B4B0-8E3524EB155A}"/>
          </ac:spMkLst>
        </pc:spChg>
        <pc:spChg chg="add mod">
          <ac:chgData name="Angela Castro Rodriguez" userId="9a9c921f-e13f-41d1-97e2-dce71cbfe3cc" providerId="ADAL" clId="{849A28FD-3161-4297-B25A-09033FFF8A6F}" dt="2024-07-31T19:56:11.449" v="1315" actId="1076"/>
          <ac:spMkLst>
            <pc:docMk/>
            <pc:sldMk cId="940027416" sldId="5136"/>
            <ac:spMk id="15" creationId="{11062D79-7CE0-C4A4-35CB-A3AD5D765AEB}"/>
          </ac:spMkLst>
        </pc:spChg>
        <pc:spChg chg="add mod">
          <ac:chgData name="Angela Castro Rodriguez" userId="9a9c921f-e13f-41d1-97e2-dce71cbfe3cc" providerId="ADAL" clId="{849A28FD-3161-4297-B25A-09033FFF8A6F}" dt="2024-08-02T19:48:17.657" v="2172" actId="20577"/>
          <ac:spMkLst>
            <pc:docMk/>
            <pc:sldMk cId="940027416" sldId="5136"/>
            <ac:spMk id="16" creationId="{EE36B007-13B4-0D2B-B50F-59F8CAEC63AB}"/>
          </ac:spMkLst>
        </pc:spChg>
        <pc:spChg chg="add mod">
          <ac:chgData name="Angela Castro Rodriguez" userId="9a9c921f-e13f-41d1-97e2-dce71cbfe3cc" providerId="ADAL" clId="{849A28FD-3161-4297-B25A-09033FFF8A6F}" dt="2024-07-31T20:10:01.206" v="1780" actId="1076"/>
          <ac:spMkLst>
            <pc:docMk/>
            <pc:sldMk cId="940027416" sldId="5136"/>
            <ac:spMk id="17" creationId="{2521232F-7374-FE8F-5CBB-6B2800F22615}"/>
          </ac:spMkLst>
        </pc:spChg>
        <pc:spChg chg="add mod">
          <ac:chgData name="Angela Castro Rodriguez" userId="9a9c921f-e13f-41d1-97e2-dce71cbfe3cc" providerId="ADAL" clId="{849A28FD-3161-4297-B25A-09033FFF8A6F}" dt="2024-07-31T20:10:07.348" v="1782" actId="14100"/>
          <ac:spMkLst>
            <pc:docMk/>
            <pc:sldMk cId="940027416" sldId="5136"/>
            <ac:spMk id="18" creationId="{D77BA9C7-1521-949B-D197-23E1AA14CFF1}"/>
          </ac:spMkLst>
        </pc:spChg>
        <pc:spChg chg="mod">
          <ac:chgData name="Angela Castro Rodriguez" userId="9a9c921f-e13f-41d1-97e2-dce71cbfe3cc" providerId="ADAL" clId="{849A28FD-3161-4297-B25A-09033FFF8A6F}" dt="2024-07-31T19:56:07.296" v="1314"/>
          <ac:spMkLst>
            <pc:docMk/>
            <pc:sldMk cId="940027416" sldId="5136"/>
            <ac:spMk id="20" creationId="{715F80B6-BAF1-88B3-5119-B27121699F2F}"/>
          </ac:spMkLst>
        </pc:spChg>
        <pc:spChg chg="mod">
          <ac:chgData name="Angela Castro Rodriguez" userId="9a9c921f-e13f-41d1-97e2-dce71cbfe3cc" providerId="ADAL" clId="{849A28FD-3161-4297-B25A-09033FFF8A6F}" dt="2024-07-31T19:56:07.296" v="1314"/>
          <ac:spMkLst>
            <pc:docMk/>
            <pc:sldMk cId="940027416" sldId="5136"/>
            <ac:spMk id="21" creationId="{02CFC32A-8DDE-00F9-D22D-9E88FCC14857}"/>
          </ac:spMkLst>
        </pc:spChg>
        <pc:spChg chg="mod">
          <ac:chgData name="Angela Castro Rodriguez" userId="9a9c921f-e13f-41d1-97e2-dce71cbfe3cc" providerId="ADAL" clId="{849A28FD-3161-4297-B25A-09033FFF8A6F}" dt="2024-07-31T19:56:07.296" v="1314"/>
          <ac:spMkLst>
            <pc:docMk/>
            <pc:sldMk cId="940027416" sldId="5136"/>
            <ac:spMk id="22" creationId="{1E8B38FC-D0CD-7E0B-D297-96209F11AABE}"/>
          </ac:spMkLst>
        </pc:spChg>
        <pc:spChg chg="add mod">
          <ac:chgData name="Angela Castro Rodriguez" userId="9a9c921f-e13f-41d1-97e2-dce71cbfe3cc" providerId="ADAL" clId="{849A28FD-3161-4297-B25A-09033FFF8A6F}" dt="2024-07-31T20:06:57.141" v="1627" actId="1076"/>
          <ac:spMkLst>
            <pc:docMk/>
            <pc:sldMk cId="940027416" sldId="5136"/>
            <ac:spMk id="23" creationId="{C24033E9-A775-60C6-8A74-0EB4A1D85E32}"/>
          </ac:spMkLst>
        </pc:spChg>
        <pc:spChg chg="add mod">
          <ac:chgData name="Angela Castro Rodriguez" userId="9a9c921f-e13f-41d1-97e2-dce71cbfe3cc" providerId="ADAL" clId="{849A28FD-3161-4297-B25A-09033FFF8A6F}" dt="2024-07-31T20:09:44.386" v="1778" actId="20577"/>
          <ac:spMkLst>
            <pc:docMk/>
            <pc:sldMk cId="940027416" sldId="5136"/>
            <ac:spMk id="24" creationId="{A65E3DAE-ABFB-CC7D-874E-28B1EE1AB11A}"/>
          </ac:spMkLst>
        </pc:spChg>
        <pc:spChg chg="add mod">
          <ac:chgData name="Angela Castro Rodriguez" userId="9a9c921f-e13f-41d1-97e2-dce71cbfe3cc" providerId="ADAL" clId="{849A28FD-3161-4297-B25A-09033FFF8A6F}" dt="2024-07-31T20:10:59.596" v="1792" actId="14100"/>
          <ac:spMkLst>
            <pc:docMk/>
            <pc:sldMk cId="940027416" sldId="5136"/>
            <ac:spMk id="25" creationId="{23EA3BB5-58FC-D7EB-8991-E8E1BA550771}"/>
          </ac:spMkLst>
        </pc:spChg>
        <pc:spChg chg="add mod">
          <ac:chgData name="Angela Castro Rodriguez" userId="9a9c921f-e13f-41d1-97e2-dce71cbfe3cc" providerId="ADAL" clId="{849A28FD-3161-4297-B25A-09033FFF8A6F}" dt="2024-07-31T20:11:05.662" v="1795" actId="14100"/>
          <ac:spMkLst>
            <pc:docMk/>
            <pc:sldMk cId="940027416" sldId="5136"/>
            <ac:spMk id="26" creationId="{15ED5DD4-47BB-B79B-0E72-5E3B1CD28EE8}"/>
          </ac:spMkLst>
        </pc:spChg>
        <pc:spChg chg="mod">
          <ac:chgData name="Angela Castro Rodriguez" userId="9a9c921f-e13f-41d1-97e2-dce71cbfe3cc" providerId="ADAL" clId="{849A28FD-3161-4297-B25A-09033FFF8A6F}" dt="2024-07-31T20:06:54.112" v="1626"/>
          <ac:spMkLst>
            <pc:docMk/>
            <pc:sldMk cId="940027416" sldId="5136"/>
            <ac:spMk id="28" creationId="{627C3BEE-483D-A353-1962-21CD4C0E7640}"/>
          </ac:spMkLst>
        </pc:spChg>
        <pc:spChg chg="mod">
          <ac:chgData name="Angela Castro Rodriguez" userId="9a9c921f-e13f-41d1-97e2-dce71cbfe3cc" providerId="ADAL" clId="{849A28FD-3161-4297-B25A-09033FFF8A6F}" dt="2024-07-31T20:06:54.112" v="1626"/>
          <ac:spMkLst>
            <pc:docMk/>
            <pc:sldMk cId="940027416" sldId="5136"/>
            <ac:spMk id="29" creationId="{9C3423E9-DD6C-8B14-FF3B-AA68561FFB5F}"/>
          </ac:spMkLst>
        </pc:spChg>
        <pc:spChg chg="mod">
          <ac:chgData name="Angela Castro Rodriguez" userId="9a9c921f-e13f-41d1-97e2-dce71cbfe3cc" providerId="ADAL" clId="{849A28FD-3161-4297-B25A-09033FFF8A6F}" dt="2024-07-31T20:06:54.112" v="1626"/>
          <ac:spMkLst>
            <pc:docMk/>
            <pc:sldMk cId="940027416" sldId="5136"/>
            <ac:spMk id="30" creationId="{DBF557D1-0C35-8A57-6B5C-2F32E7429CAD}"/>
          </ac:spMkLst>
        </pc:spChg>
        <pc:spChg chg="del">
          <ac:chgData name="Angela Castro Rodriguez" userId="9a9c921f-e13f-41d1-97e2-dce71cbfe3cc" providerId="ADAL" clId="{849A28FD-3161-4297-B25A-09033FFF8A6F}" dt="2024-07-31T19:53:43.277" v="1293" actId="21"/>
          <ac:spMkLst>
            <pc:docMk/>
            <pc:sldMk cId="940027416" sldId="5136"/>
            <ac:spMk id="50" creationId="{7CA3A37F-98EB-44F3-BD97-9C29DE568A3C}"/>
          </ac:spMkLst>
        </pc:spChg>
        <pc:spChg chg="del">
          <ac:chgData name="Angela Castro Rodriguez" userId="9a9c921f-e13f-41d1-97e2-dce71cbfe3cc" providerId="ADAL" clId="{849A28FD-3161-4297-B25A-09033FFF8A6F}" dt="2024-07-31T19:34:00.693" v="881" actId="478"/>
          <ac:spMkLst>
            <pc:docMk/>
            <pc:sldMk cId="940027416" sldId="5136"/>
            <ac:spMk id="52" creationId="{1ADFB18C-21EC-4B1C-BB17-FBA664AD6A15}"/>
          </ac:spMkLst>
        </pc:spChg>
        <pc:spChg chg="mod">
          <ac:chgData name="Angela Castro Rodriguez" userId="9a9c921f-e13f-41d1-97e2-dce71cbfe3cc" providerId="ADAL" clId="{849A28FD-3161-4297-B25A-09033FFF8A6F}" dt="2024-07-31T20:12:16.396" v="1809" actId="179"/>
          <ac:spMkLst>
            <pc:docMk/>
            <pc:sldMk cId="940027416" sldId="5136"/>
            <ac:spMk id="53" creationId="{8255EDDC-0254-4898-8C71-19187E333F90}"/>
          </ac:spMkLst>
        </pc:spChg>
        <pc:spChg chg="mod">
          <ac:chgData name="Angela Castro Rodriguez" userId="9a9c921f-e13f-41d1-97e2-dce71cbfe3cc" providerId="ADAL" clId="{849A28FD-3161-4297-B25A-09033FFF8A6F}" dt="2024-07-31T20:11:41.933" v="1803" actId="1076"/>
          <ac:spMkLst>
            <pc:docMk/>
            <pc:sldMk cId="940027416" sldId="5136"/>
            <ac:spMk id="54" creationId="{93B45B52-AF32-4BAD-9314-DB56ADCAE942}"/>
          </ac:spMkLst>
        </pc:spChg>
        <pc:spChg chg="del mod">
          <ac:chgData name="Angela Castro Rodriguez" userId="9a9c921f-e13f-41d1-97e2-dce71cbfe3cc" providerId="ADAL" clId="{849A28FD-3161-4297-B25A-09033FFF8A6F}" dt="2024-07-31T19:34:36.423" v="895" actId="478"/>
          <ac:spMkLst>
            <pc:docMk/>
            <pc:sldMk cId="940027416" sldId="5136"/>
            <ac:spMk id="56" creationId="{F8E97BE5-1A4A-4EC2-853E-8D38CD0AA8FC}"/>
          </ac:spMkLst>
        </pc:spChg>
        <pc:spChg chg="del mod">
          <ac:chgData name="Angela Castro Rodriguez" userId="9a9c921f-e13f-41d1-97e2-dce71cbfe3cc" providerId="ADAL" clId="{849A28FD-3161-4297-B25A-09033FFF8A6F}" dt="2024-07-31T20:10:49.587" v="1788" actId="478"/>
          <ac:spMkLst>
            <pc:docMk/>
            <pc:sldMk cId="940027416" sldId="5136"/>
            <ac:spMk id="57" creationId="{EAC112CD-A824-46AC-BF39-A7721E78C677}"/>
          </ac:spMkLst>
        </pc:spChg>
        <pc:spChg chg="mod">
          <ac:chgData name="Angela Castro Rodriguez" userId="9a9c921f-e13f-41d1-97e2-dce71cbfe3cc" providerId="ADAL" clId="{849A28FD-3161-4297-B25A-09033FFF8A6F}" dt="2024-08-01T20:12:02.906" v="1823" actId="20577"/>
          <ac:spMkLst>
            <pc:docMk/>
            <pc:sldMk cId="940027416" sldId="5136"/>
            <ac:spMk id="58" creationId="{94C9CE0A-F2CF-4EA6-8959-814A55765B22}"/>
          </ac:spMkLst>
        </pc:spChg>
        <pc:spChg chg="mod">
          <ac:chgData name="Angela Castro Rodriguez" userId="9a9c921f-e13f-41d1-97e2-dce71cbfe3cc" providerId="ADAL" clId="{849A28FD-3161-4297-B25A-09033FFF8A6F}" dt="2024-07-31T20:10:40.078" v="1785" actId="1076"/>
          <ac:spMkLst>
            <pc:docMk/>
            <pc:sldMk cId="940027416" sldId="5136"/>
            <ac:spMk id="59" creationId="{3CFD0A2A-FD8D-4D33-8BB4-946DA91E0B55}"/>
          </ac:spMkLst>
        </pc:spChg>
        <pc:spChg chg="mod">
          <ac:chgData name="Angela Castro Rodriguez" userId="9a9c921f-e13f-41d1-97e2-dce71cbfe3cc" providerId="ADAL" clId="{849A28FD-3161-4297-B25A-09033FFF8A6F}" dt="2024-07-31T20:10:46.920" v="1787" actId="1076"/>
          <ac:spMkLst>
            <pc:docMk/>
            <pc:sldMk cId="940027416" sldId="5136"/>
            <ac:spMk id="60" creationId="{45E70F5D-C736-4C9A-A138-9084D99B04F6}"/>
          </ac:spMkLst>
        </pc:spChg>
        <pc:spChg chg="mod">
          <ac:chgData name="Angela Castro Rodriguez" userId="9a9c921f-e13f-41d1-97e2-dce71cbfe3cc" providerId="ADAL" clId="{849A28FD-3161-4297-B25A-09033FFF8A6F}" dt="2024-07-31T19:56:59.853" v="1373" actId="1076"/>
          <ac:spMkLst>
            <pc:docMk/>
            <pc:sldMk cId="940027416" sldId="5136"/>
            <ac:spMk id="69" creationId="{2E2C8282-A585-424D-B400-2C700B5BE0D1}"/>
          </ac:spMkLst>
        </pc:spChg>
        <pc:spChg chg="del mod">
          <ac:chgData name="Angela Castro Rodriguez" userId="9a9c921f-e13f-41d1-97e2-dce71cbfe3cc" providerId="ADAL" clId="{849A28FD-3161-4297-B25A-09033FFF8A6F}" dt="2024-07-31T19:57:55.633" v="1382" actId="478"/>
          <ac:spMkLst>
            <pc:docMk/>
            <pc:sldMk cId="940027416" sldId="5136"/>
            <ac:spMk id="71" creationId="{BEE15DB7-2A0C-49DB-8AAB-63AE2CBFA2C3}"/>
          </ac:spMkLst>
        </pc:spChg>
        <pc:spChg chg="del">
          <ac:chgData name="Angela Castro Rodriguez" userId="9a9c921f-e13f-41d1-97e2-dce71cbfe3cc" providerId="ADAL" clId="{849A28FD-3161-4297-B25A-09033FFF8A6F}" dt="2024-07-31T19:54:00.506" v="1296" actId="478"/>
          <ac:spMkLst>
            <pc:docMk/>
            <pc:sldMk cId="940027416" sldId="5136"/>
            <ac:spMk id="72" creationId="{244FC8D2-D121-4E91-8B17-9B5E389FE27E}"/>
          </ac:spMkLst>
        </pc:spChg>
        <pc:spChg chg="del">
          <ac:chgData name="Angela Castro Rodriguez" userId="9a9c921f-e13f-41d1-97e2-dce71cbfe3cc" providerId="ADAL" clId="{849A28FD-3161-4297-B25A-09033FFF8A6F}" dt="2024-07-31T19:54:00.506" v="1296" actId="478"/>
          <ac:spMkLst>
            <pc:docMk/>
            <pc:sldMk cId="940027416" sldId="5136"/>
            <ac:spMk id="73" creationId="{B399FCCA-487C-4D9A-94AA-F1A1C82BE30B}"/>
          </ac:spMkLst>
        </pc:spChg>
        <pc:spChg chg="del">
          <ac:chgData name="Angela Castro Rodriguez" userId="9a9c921f-e13f-41d1-97e2-dce71cbfe3cc" providerId="ADAL" clId="{849A28FD-3161-4297-B25A-09033FFF8A6F}" dt="2024-07-31T19:53:43.277" v="1293" actId="21"/>
          <ac:spMkLst>
            <pc:docMk/>
            <pc:sldMk cId="940027416" sldId="5136"/>
            <ac:spMk id="75" creationId="{C3F42E13-64D6-4628-8CA2-9ED2B48ED7F3}"/>
          </ac:spMkLst>
        </pc:spChg>
        <pc:spChg chg="del">
          <ac:chgData name="Angela Castro Rodriguez" userId="9a9c921f-e13f-41d1-97e2-dce71cbfe3cc" providerId="ADAL" clId="{849A28FD-3161-4297-B25A-09033FFF8A6F}" dt="2024-07-31T19:54:00.506" v="1296" actId="478"/>
          <ac:spMkLst>
            <pc:docMk/>
            <pc:sldMk cId="940027416" sldId="5136"/>
            <ac:spMk id="76" creationId="{BE252181-F8BA-4501-99A1-E2805E7EC53F}"/>
          </ac:spMkLst>
        </pc:spChg>
        <pc:spChg chg="del mod">
          <ac:chgData name="Angela Castro Rodriguez" userId="9a9c921f-e13f-41d1-97e2-dce71cbfe3cc" providerId="ADAL" clId="{849A28FD-3161-4297-B25A-09033FFF8A6F}" dt="2024-07-31T19:53:43.277" v="1293" actId="21"/>
          <ac:spMkLst>
            <pc:docMk/>
            <pc:sldMk cId="940027416" sldId="5136"/>
            <ac:spMk id="77" creationId="{E530D732-A262-4E31-91D4-1B786C532A26}"/>
          </ac:spMkLst>
        </pc:spChg>
        <pc:spChg chg="del">
          <ac:chgData name="Angela Castro Rodriguez" userId="9a9c921f-e13f-41d1-97e2-dce71cbfe3cc" providerId="ADAL" clId="{849A28FD-3161-4297-B25A-09033FFF8A6F}" dt="2024-07-31T19:53:43.277" v="1293" actId="21"/>
          <ac:spMkLst>
            <pc:docMk/>
            <pc:sldMk cId="940027416" sldId="5136"/>
            <ac:spMk id="78" creationId="{37A92225-D200-46C3-8B91-379D5D5241F7}"/>
          </ac:spMkLst>
        </pc:spChg>
        <pc:spChg chg="del">
          <ac:chgData name="Angela Castro Rodriguez" userId="9a9c921f-e13f-41d1-97e2-dce71cbfe3cc" providerId="ADAL" clId="{849A28FD-3161-4297-B25A-09033FFF8A6F}" dt="2024-07-31T19:54:00.506" v="1296" actId="478"/>
          <ac:spMkLst>
            <pc:docMk/>
            <pc:sldMk cId="940027416" sldId="5136"/>
            <ac:spMk id="79" creationId="{82A04E93-B01A-4E26-A5E9-55E15FCEF135}"/>
          </ac:spMkLst>
        </pc:spChg>
        <pc:spChg chg="del">
          <ac:chgData name="Angela Castro Rodriguez" userId="9a9c921f-e13f-41d1-97e2-dce71cbfe3cc" providerId="ADAL" clId="{849A28FD-3161-4297-B25A-09033FFF8A6F}" dt="2024-07-31T19:53:43.277" v="1293" actId="21"/>
          <ac:spMkLst>
            <pc:docMk/>
            <pc:sldMk cId="940027416" sldId="5136"/>
            <ac:spMk id="80" creationId="{CD9CC125-1559-4FFA-8C87-12F679E26EB2}"/>
          </ac:spMkLst>
        </pc:spChg>
        <pc:spChg chg="del mod">
          <ac:chgData name="Angela Castro Rodriguez" userId="9a9c921f-e13f-41d1-97e2-dce71cbfe3cc" providerId="ADAL" clId="{849A28FD-3161-4297-B25A-09033FFF8A6F}" dt="2024-07-31T19:54:00.506" v="1296" actId="478"/>
          <ac:spMkLst>
            <pc:docMk/>
            <pc:sldMk cId="940027416" sldId="5136"/>
            <ac:spMk id="88" creationId="{17CCBF60-2EB2-4BF7-9DF5-60E27A3BD5EE}"/>
          </ac:spMkLst>
        </pc:spChg>
        <pc:grpChg chg="add del mod">
          <ac:chgData name="Angela Castro Rodriguez" userId="9a9c921f-e13f-41d1-97e2-dce71cbfe3cc" providerId="ADAL" clId="{849A28FD-3161-4297-B25A-09033FFF8A6F}" dt="2024-07-31T19:57:55.633" v="1382" actId="478"/>
          <ac:grpSpMkLst>
            <pc:docMk/>
            <pc:sldMk cId="940027416" sldId="5136"/>
            <ac:grpSpMk id="10" creationId="{363D0BC9-E635-F0AE-81E5-7D672733D465}"/>
          </ac:grpSpMkLst>
        </pc:grpChg>
        <pc:grpChg chg="add mod">
          <ac:chgData name="Angela Castro Rodriguez" userId="9a9c921f-e13f-41d1-97e2-dce71cbfe3cc" providerId="ADAL" clId="{849A28FD-3161-4297-B25A-09033FFF8A6F}" dt="2024-07-31T20:11:17.222" v="1797" actId="1076"/>
          <ac:grpSpMkLst>
            <pc:docMk/>
            <pc:sldMk cId="940027416" sldId="5136"/>
            <ac:grpSpMk id="19" creationId="{DF3B2253-3920-6D08-B30D-8B16E833DC39}"/>
          </ac:grpSpMkLst>
        </pc:grpChg>
        <pc:grpChg chg="add mod">
          <ac:chgData name="Angela Castro Rodriguez" userId="9a9c921f-e13f-41d1-97e2-dce71cbfe3cc" providerId="ADAL" clId="{849A28FD-3161-4297-B25A-09033FFF8A6F}" dt="2024-07-31T20:11:10.532" v="1796" actId="1076"/>
          <ac:grpSpMkLst>
            <pc:docMk/>
            <pc:sldMk cId="940027416" sldId="5136"/>
            <ac:grpSpMk id="27" creationId="{0B524349-1FD5-2B77-9394-41C8E2072599}"/>
          </ac:grpSpMkLst>
        </pc:grpChg>
        <pc:grpChg chg="mod">
          <ac:chgData name="Angela Castro Rodriguez" userId="9a9c921f-e13f-41d1-97e2-dce71cbfe3cc" providerId="ADAL" clId="{849A28FD-3161-4297-B25A-09033FFF8A6F}" dt="2024-07-31T20:11:54.939" v="1806" actId="1076"/>
          <ac:grpSpMkLst>
            <pc:docMk/>
            <pc:sldMk cId="940027416" sldId="5136"/>
            <ac:grpSpMk id="55" creationId="{1F56D58F-6DC8-4AEC-A863-A9012E62ED1D}"/>
          </ac:grpSpMkLst>
        </pc:grpChg>
        <pc:grpChg chg="mod">
          <ac:chgData name="Angela Castro Rodriguez" userId="9a9c921f-e13f-41d1-97e2-dce71cbfe3cc" providerId="ADAL" clId="{849A28FD-3161-4297-B25A-09033FFF8A6F}" dt="2024-07-31T20:10:56.296" v="1791" actId="1076"/>
          <ac:grpSpMkLst>
            <pc:docMk/>
            <pc:sldMk cId="940027416" sldId="5136"/>
            <ac:grpSpMk id="62" creationId="{A4AB3550-B78D-40D8-85A7-0335238C65BA}"/>
          </ac:grpSpMkLst>
        </pc:grpChg>
        <pc:grpChg chg="del">
          <ac:chgData name="Angela Castro Rodriguez" userId="9a9c921f-e13f-41d1-97e2-dce71cbfe3cc" providerId="ADAL" clId="{849A28FD-3161-4297-B25A-09033FFF8A6F}" dt="2024-07-31T19:54:00.506" v="1296" actId="478"/>
          <ac:grpSpMkLst>
            <pc:docMk/>
            <pc:sldMk cId="940027416" sldId="5136"/>
            <ac:grpSpMk id="74" creationId="{8BA9C3B4-1C79-4A3F-8822-2269B6BD59EF}"/>
          </ac:grpSpMkLst>
        </pc:grpChg>
        <pc:grpChg chg="del">
          <ac:chgData name="Angela Castro Rodriguez" userId="9a9c921f-e13f-41d1-97e2-dce71cbfe3cc" providerId="ADAL" clId="{849A28FD-3161-4297-B25A-09033FFF8A6F}" dt="2024-07-31T19:53:43.277" v="1293" actId="21"/>
          <ac:grpSpMkLst>
            <pc:docMk/>
            <pc:sldMk cId="940027416" sldId="5136"/>
            <ac:grpSpMk id="81" creationId="{74D02112-1671-47ED-9C5D-368127FE8A61}"/>
          </ac:grpSpMkLst>
        </pc:grpChg>
      </pc:sldChg>
      <pc:sldChg chg="modSp add mod">
        <pc:chgData name="Angela Castro Rodriguez" userId="9a9c921f-e13f-41d1-97e2-dce71cbfe3cc" providerId="ADAL" clId="{849A28FD-3161-4297-B25A-09033FFF8A6F}" dt="2024-08-02T20:39:15.426" v="2288" actId="20577"/>
        <pc:sldMkLst>
          <pc:docMk/>
          <pc:sldMk cId="2787709651" sldId="5137"/>
        </pc:sldMkLst>
        <pc:spChg chg="mod">
          <ac:chgData name="Angela Castro Rodriguez" userId="9a9c921f-e13f-41d1-97e2-dce71cbfe3cc" providerId="ADAL" clId="{849A28FD-3161-4297-B25A-09033FFF8A6F}" dt="2024-08-02T20:39:15.426" v="2288" actId="20577"/>
          <ac:spMkLst>
            <pc:docMk/>
            <pc:sldMk cId="2787709651" sldId="5137"/>
            <ac:spMk id="9" creationId="{9CA3188B-8E37-451C-8A1C-4DD547D0CF9B}"/>
          </ac:spMkLst>
        </pc:spChg>
      </pc:sldChg>
      <pc:sldChg chg="addSp delSp modSp add mod">
        <pc:chgData name="Angela Castro Rodriguez" userId="9a9c921f-e13f-41d1-97e2-dce71cbfe3cc" providerId="ADAL" clId="{849A28FD-3161-4297-B25A-09033FFF8A6F}" dt="2024-07-31T19:53:49.527" v="1295" actId="1076"/>
        <pc:sldMkLst>
          <pc:docMk/>
          <pc:sldMk cId="1075014087" sldId="5138"/>
        </pc:sldMkLst>
        <pc:spChg chg="add mod">
          <ac:chgData name="Angela Castro Rodriguez" userId="9a9c921f-e13f-41d1-97e2-dce71cbfe3cc" providerId="ADAL" clId="{849A28FD-3161-4297-B25A-09033FFF8A6F}" dt="2024-07-31T19:53:49.527" v="1295" actId="1076"/>
          <ac:spMkLst>
            <pc:docMk/>
            <pc:sldMk cId="1075014087" sldId="5138"/>
            <ac:spMk id="3" creationId="{7CA3A37F-98EB-44F3-BD97-9C29DE568A3C}"/>
          </ac:spMkLst>
        </pc:spChg>
        <pc:spChg chg="add mod">
          <ac:chgData name="Angela Castro Rodriguez" userId="9a9c921f-e13f-41d1-97e2-dce71cbfe3cc" providerId="ADAL" clId="{849A28FD-3161-4297-B25A-09033FFF8A6F}" dt="2024-07-31T19:53:49.527" v="1295" actId="1076"/>
          <ac:spMkLst>
            <pc:docMk/>
            <pc:sldMk cId="1075014087" sldId="5138"/>
            <ac:spMk id="4" creationId="{C3F42E13-64D6-4628-8CA2-9ED2B48ED7F3}"/>
          </ac:spMkLst>
        </pc:spChg>
        <pc:spChg chg="add mod">
          <ac:chgData name="Angela Castro Rodriguez" userId="9a9c921f-e13f-41d1-97e2-dce71cbfe3cc" providerId="ADAL" clId="{849A28FD-3161-4297-B25A-09033FFF8A6F}" dt="2024-07-31T19:53:49.527" v="1295" actId="1076"/>
          <ac:spMkLst>
            <pc:docMk/>
            <pc:sldMk cId="1075014087" sldId="5138"/>
            <ac:spMk id="5" creationId="{E530D732-A262-4E31-91D4-1B786C532A26}"/>
          </ac:spMkLst>
        </pc:spChg>
        <pc:spChg chg="add mod">
          <ac:chgData name="Angela Castro Rodriguez" userId="9a9c921f-e13f-41d1-97e2-dce71cbfe3cc" providerId="ADAL" clId="{849A28FD-3161-4297-B25A-09033FFF8A6F}" dt="2024-07-31T19:53:49.527" v="1295" actId="1076"/>
          <ac:spMkLst>
            <pc:docMk/>
            <pc:sldMk cId="1075014087" sldId="5138"/>
            <ac:spMk id="6" creationId="{37A92225-D200-46C3-8B91-379D5D5241F7}"/>
          </ac:spMkLst>
        </pc:spChg>
        <pc:spChg chg="add mod">
          <ac:chgData name="Angela Castro Rodriguez" userId="9a9c921f-e13f-41d1-97e2-dce71cbfe3cc" providerId="ADAL" clId="{849A28FD-3161-4297-B25A-09033FFF8A6F}" dt="2024-07-31T19:53:49.527" v="1295" actId="1076"/>
          <ac:spMkLst>
            <pc:docMk/>
            <pc:sldMk cId="1075014087" sldId="5138"/>
            <ac:spMk id="9" creationId="{CD9CC125-1559-4FFA-8C87-12F679E26EB2}"/>
          </ac:spMkLst>
        </pc:spChg>
        <pc:spChg chg="mod">
          <ac:chgData name="Angela Castro Rodriguez" userId="9a9c921f-e13f-41d1-97e2-dce71cbfe3cc" providerId="ADAL" clId="{849A28FD-3161-4297-B25A-09033FFF8A6F}" dt="2024-07-31T19:53:45.978" v="1294"/>
          <ac:spMkLst>
            <pc:docMk/>
            <pc:sldMk cId="1075014087" sldId="5138"/>
            <ac:spMk id="11" creationId="{3947659F-7C34-4ACA-8C89-DE9C3B0FD042}"/>
          </ac:spMkLst>
        </pc:spChg>
        <pc:spChg chg="mod">
          <ac:chgData name="Angela Castro Rodriguez" userId="9a9c921f-e13f-41d1-97e2-dce71cbfe3cc" providerId="ADAL" clId="{849A28FD-3161-4297-B25A-09033FFF8A6F}" dt="2024-07-31T19:53:45.978" v="1294"/>
          <ac:spMkLst>
            <pc:docMk/>
            <pc:sldMk cId="1075014087" sldId="5138"/>
            <ac:spMk id="12" creationId="{D76A1EF7-31BA-4D92-BB10-503A7691E1D5}"/>
          </ac:spMkLst>
        </pc:spChg>
        <pc:spChg chg="mod">
          <ac:chgData name="Angela Castro Rodriguez" userId="9a9c921f-e13f-41d1-97e2-dce71cbfe3cc" providerId="ADAL" clId="{849A28FD-3161-4297-B25A-09033FFF8A6F}" dt="2024-07-31T19:53:45.978" v="1294"/>
          <ac:spMkLst>
            <pc:docMk/>
            <pc:sldMk cId="1075014087" sldId="5138"/>
            <ac:spMk id="13" creationId="{D68953F0-B327-4C2C-B3B1-0B724CCD44C8}"/>
          </ac:spMkLst>
        </pc:spChg>
        <pc:spChg chg="del">
          <ac:chgData name="Angela Castro Rodriguez" userId="9a9c921f-e13f-41d1-97e2-dce71cbfe3cc" providerId="ADAL" clId="{849A28FD-3161-4297-B25A-09033FFF8A6F}" dt="2024-07-31T19:40:30.775" v="910" actId="478"/>
          <ac:spMkLst>
            <pc:docMk/>
            <pc:sldMk cId="1075014087" sldId="5138"/>
            <ac:spMk id="50" creationId="{7CA3A37F-98EB-44F3-BD97-9C29DE568A3C}"/>
          </ac:spMkLst>
        </pc:spChg>
        <pc:spChg chg="mod">
          <ac:chgData name="Angela Castro Rodriguez" userId="9a9c921f-e13f-41d1-97e2-dce71cbfe3cc" providerId="ADAL" clId="{849A28FD-3161-4297-B25A-09033FFF8A6F}" dt="2024-07-31T19:40:38.594" v="911" actId="1076"/>
          <ac:spMkLst>
            <pc:docMk/>
            <pc:sldMk cId="1075014087" sldId="5138"/>
            <ac:spMk id="57" creationId="{EAC112CD-A824-46AC-BF39-A7721E78C677}"/>
          </ac:spMkLst>
        </pc:spChg>
        <pc:spChg chg="mod">
          <ac:chgData name="Angela Castro Rodriguez" userId="9a9c921f-e13f-41d1-97e2-dce71cbfe3cc" providerId="ADAL" clId="{849A28FD-3161-4297-B25A-09033FFF8A6F}" dt="2024-07-31T19:40:38.594" v="911" actId="1076"/>
          <ac:spMkLst>
            <pc:docMk/>
            <pc:sldMk cId="1075014087" sldId="5138"/>
            <ac:spMk id="58" creationId="{94C9CE0A-F2CF-4EA6-8959-814A55765B22}"/>
          </ac:spMkLst>
        </pc:spChg>
        <pc:spChg chg="mod">
          <ac:chgData name="Angela Castro Rodriguez" userId="9a9c921f-e13f-41d1-97e2-dce71cbfe3cc" providerId="ADAL" clId="{849A28FD-3161-4297-B25A-09033FFF8A6F}" dt="2024-07-31T19:40:38.594" v="911" actId="1076"/>
          <ac:spMkLst>
            <pc:docMk/>
            <pc:sldMk cId="1075014087" sldId="5138"/>
            <ac:spMk id="59" creationId="{3CFD0A2A-FD8D-4D33-8BB4-946DA91E0B55}"/>
          </ac:spMkLst>
        </pc:spChg>
        <pc:spChg chg="mod">
          <ac:chgData name="Angela Castro Rodriguez" userId="9a9c921f-e13f-41d1-97e2-dce71cbfe3cc" providerId="ADAL" clId="{849A28FD-3161-4297-B25A-09033FFF8A6F}" dt="2024-07-31T19:40:38.594" v="911" actId="1076"/>
          <ac:spMkLst>
            <pc:docMk/>
            <pc:sldMk cId="1075014087" sldId="5138"/>
            <ac:spMk id="60" creationId="{45E70F5D-C736-4C9A-A138-9084D99B04F6}"/>
          </ac:spMkLst>
        </pc:spChg>
        <pc:spChg chg="del">
          <ac:chgData name="Angela Castro Rodriguez" userId="9a9c921f-e13f-41d1-97e2-dce71cbfe3cc" providerId="ADAL" clId="{849A28FD-3161-4297-B25A-09033FFF8A6F}" dt="2024-07-31T19:40:30.775" v="910" actId="478"/>
          <ac:spMkLst>
            <pc:docMk/>
            <pc:sldMk cId="1075014087" sldId="5138"/>
            <ac:spMk id="71" creationId="{BEE15DB7-2A0C-49DB-8AAB-63AE2CBFA2C3}"/>
          </ac:spMkLst>
        </pc:spChg>
        <pc:spChg chg="del">
          <ac:chgData name="Angela Castro Rodriguez" userId="9a9c921f-e13f-41d1-97e2-dce71cbfe3cc" providerId="ADAL" clId="{849A28FD-3161-4297-B25A-09033FFF8A6F}" dt="2024-07-31T19:40:30.775" v="910" actId="478"/>
          <ac:spMkLst>
            <pc:docMk/>
            <pc:sldMk cId="1075014087" sldId="5138"/>
            <ac:spMk id="75" creationId="{C3F42E13-64D6-4628-8CA2-9ED2B48ED7F3}"/>
          </ac:spMkLst>
        </pc:spChg>
        <pc:spChg chg="del">
          <ac:chgData name="Angela Castro Rodriguez" userId="9a9c921f-e13f-41d1-97e2-dce71cbfe3cc" providerId="ADAL" clId="{849A28FD-3161-4297-B25A-09033FFF8A6F}" dt="2024-07-31T19:40:30.775" v="910" actId="478"/>
          <ac:spMkLst>
            <pc:docMk/>
            <pc:sldMk cId="1075014087" sldId="5138"/>
            <ac:spMk id="77" creationId="{E530D732-A262-4E31-91D4-1B786C532A26}"/>
          </ac:spMkLst>
        </pc:spChg>
        <pc:spChg chg="del">
          <ac:chgData name="Angela Castro Rodriguez" userId="9a9c921f-e13f-41d1-97e2-dce71cbfe3cc" providerId="ADAL" clId="{849A28FD-3161-4297-B25A-09033FFF8A6F}" dt="2024-07-31T19:40:30.775" v="910" actId="478"/>
          <ac:spMkLst>
            <pc:docMk/>
            <pc:sldMk cId="1075014087" sldId="5138"/>
            <ac:spMk id="78" creationId="{37A92225-D200-46C3-8B91-379D5D5241F7}"/>
          </ac:spMkLst>
        </pc:spChg>
        <pc:spChg chg="del">
          <ac:chgData name="Angela Castro Rodriguez" userId="9a9c921f-e13f-41d1-97e2-dce71cbfe3cc" providerId="ADAL" clId="{849A28FD-3161-4297-B25A-09033FFF8A6F}" dt="2024-07-31T19:40:30.775" v="910" actId="478"/>
          <ac:spMkLst>
            <pc:docMk/>
            <pc:sldMk cId="1075014087" sldId="5138"/>
            <ac:spMk id="80" creationId="{CD9CC125-1559-4FFA-8C87-12F679E26EB2}"/>
          </ac:spMkLst>
        </pc:spChg>
        <pc:grpChg chg="add mod">
          <ac:chgData name="Angela Castro Rodriguez" userId="9a9c921f-e13f-41d1-97e2-dce71cbfe3cc" providerId="ADAL" clId="{849A28FD-3161-4297-B25A-09033FFF8A6F}" dt="2024-07-31T19:53:49.527" v="1295" actId="1076"/>
          <ac:grpSpMkLst>
            <pc:docMk/>
            <pc:sldMk cId="1075014087" sldId="5138"/>
            <ac:grpSpMk id="10" creationId="{74D02112-1671-47ED-9C5D-368127FE8A61}"/>
          </ac:grpSpMkLst>
        </pc:grpChg>
        <pc:grpChg chg="mod">
          <ac:chgData name="Angela Castro Rodriguez" userId="9a9c921f-e13f-41d1-97e2-dce71cbfe3cc" providerId="ADAL" clId="{849A28FD-3161-4297-B25A-09033FFF8A6F}" dt="2024-07-31T19:40:38.594" v="911" actId="1076"/>
          <ac:grpSpMkLst>
            <pc:docMk/>
            <pc:sldMk cId="1075014087" sldId="5138"/>
            <ac:grpSpMk id="62" creationId="{A4AB3550-B78D-40D8-85A7-0335238C65BA}"/>
          </ac:grpSpMkLst>
        </pc:grpChg>
        <pc:grpChg chg="mod">
          <ac:chgData name="Angela Castro Rodriguez" userId="9a9c921f-e13f-41d1-97e2-dce71cbfe3cc" providerId="ADAL" clId="{849A28FD-3161-4297-B25A-09033FFF8A6F}" dt="2024-07-31T19:40:49.401" v="912" actId="1076"/>
          <ac:grpSpMkLst>
            <pc:docMk/>
            <pc:sldMk cId="1075014087" sldId="5138"/>
            <ac:grpSpMk id="74" creationId="{8BA9C3B4-1C79-4A3F-8822-2269B6BD59EF}"/>
          </ac:grpSpMkLst>
        </pc:grpChg>
        <pc:grpChg chg="del">
          <ac:chgData name="Angela Castro Rodriguez" userId="9a9c921f-e13f-41d1-97e2-dce71cbfe3cc" providerId="ADAL" clId="{849A28FD-3161-4297-B25A-09033FFF8A6F}" dt="2024-07-31T19:40:30.775" v="910" actId="478"/>
          <ac:grpSpMkLst>
            <pc:docMk/>
            <pc:sldMk cId="1075014087" sldId="5138"/>
            <ac:grpSpMk id="81" creationId="{74D02112-1671-47ED-9C5D-368127FE8A61}"/>
          </ac:grpSpMkLst>
        </pc:grpChg>
      </pc:sldChg>
      <pc:sldChg chg="modSp mod">
        <pc:chgData name="Angela Castro Rodriguez" userId="9a9c921f-e13f-41d1-97e2-dce71cbfe3cc" providerId="ADAL" clId="{849A28FD-3161-4297-B25A-09033FFF8A6F}" dt="2024-08-02T20:33:36.524" v="2194" actId="1036"/>
        <pc:sldMkLst>
          <pc:docMk/>
          <pc:sldMk cId="4219071684" sldId="5138"/>
        </pc:sldMkLst>
        <pc:spChg chg="mod">
          <ac:chgData name="Angela Castro Rodriguez" userId="9a9c921f-e13f-41d1-97e2-dce71cbfe3cc" providerId="ADAL" clId="{849A28FD-3161-4297-B25A-09033FFF8A6F}" dt="2024-08-02T19:54:21.553" v="2179" actId="14100"/>
          <ac:spMkLst>
            <pc:docMk/>
            <pc:sldMk cId="4219071684" sldId="5138"/>
            <ac:spMk id="47" creationId="{814168AA-6847-4235-A79D-E44FA086E743}"/>
          </ac:spMkLst>
        </pc:spChg>
        <pc:spChg chg="mod">
          <ac:chgData name="Angela Castro Rodriguez" userId="9a9c921f-e13f-41d1-97e2-dce71cbfe3cc" providerId="ADAL" clId="{849A28FD-3161-4297-B25A-09033FFF8A6F}" dt="2024-08-02T19:51:47.141" v="2175" actId="1076"/>
          <ac:spMkLst>
            <pc:docMk/>
            <pc:sldMk cId="4219071684" sldId="5138"/>
            <ac:spMk id="48" creationId="{29EF92C7-5EB3-442E-88AD-9691B7302054}"/>
          </ac:spMkLst>
        </pc:spChg>
        <pc:spChg chg="mod">
          <ac:chgData name="Angela Castro Rodriguez" userId="9a9c921f-e13f-41d1-97e2-dce71cbfe3cc" providerId="ADAL" clId="{849A28FD-3161-4297-B25A-09033FFF8A6F}" dt="2024-08-02T20:33:36.524" v="2194" actId="1036"/>
          <ac:spMkLst>
            <pc:docMk/>
            <pc:sldMk cId="4219071684" sldId="5138"/>
            <ac:spMk id="89" creationId="{D5AB140E-6F77-4040-A92D-7D5D5612B5D0}"/>
          </ac:spMkLst>
        </pc:spChg>
        <pc:spChg chg="mod">
          <ac:chgData name="Angela Castro Rodriguez" userId="9a9c921f-e13f-41d1-97e2-dce71cbfe3cc" providerId="ADAL" clId="{849A28FD-3161-4297-B25A-09033FFF8A6F}" dt="2024-08-02T19:52:25.070" v="2178" actId="14100"/>
          <ac:spMkLst>
            <pc:docMk/>
            <pc:sldMk cId="4219071684" sldId="5138"/>
            <ac:spMk id="91" creationId="{EFBAA006-7954-4F14-9C53-6AD342A6A990}"/>
          </ac:spMkLst>
        </pc:spChg>
        <pc:graphicFrameChg chg="mod modGraphic">
          <ac:chgData name="Angela Castro Rodriguez" userId="9a9c921f-e13f-41d1-97e2-dce71cbfe3cc" providerId="ADAL" clId="{849A28FD-3161-4297-B25A-09033FFF8A6F}" dt="2024-08-02T20:31:10.166" v="2191" actId="2162"/>
          <ac:graphicFrameMkLst>
            <pc:docMk/>
            <pc:sldMk cId="4219071684" sldId="5138"/>
            <ac:graphicFrameMk id="45" creationId="{8DAF22D5-3FE9-4F38-A2BE-A9DAAB9783C3}"/>
          </ac:graphicFrameMkLst>
        </pc:graphicFrameChg>
      </pc:sldChg>
      <pc:sldChg chg="modSp">
        <pc:chgData name="Angela Castro Rodriguez" userId="9a9c921f-e13f-41d1-97e2-dce71cbfe3cc" providerId="ADAL" clId="{849A28FD-3161-4297-B25A-09033FFF8A6F}" dt="2024-08-02T20:41:00.664" v="2290"/>
        <pc:sldMkLst>
          <pc:docMk/>
          <pc:sldMk cId="3055390872" sldId="5140"/>
        </pc:sldMkLst>
        <pc:graphicFrameChg chg="mod">
          <ac:chgData name="Angela Castro Rodriguez" userId="9a9c921f-e13f-41d1-97e2-dce71cbfe3cc" providerId="ADAL" clId="{849A28FD-3161-4297-B25A-09033FFF8A6F}" dt="2024-08-02T20:41:00.664" v="2290"/>
          <ac:graphicFrameMkLst>
            <pc:docMk/>
            <pc:sldMk cId="3055390872" sldId="5140"/>
            <ac:graphicFrameMk id="45" creationId="{8DAF22D5-3FE9-4F38-A2BE-A9DAAB9783C3}"/>
          </ac:graphicFrameMkLst>
        </pc:graphicFrameChg>
      </pc:sldChg>
      <pc:sldMasterChg chg="del delSldLayout">
        <pc:chgData name="Angela Castro Rodriguez" userId="9a9c921f-e13f-41d1-97e2-dce71cbfe3cc" providerId="ADAL" clId="{849A28FD-3161-4297-B25A-09033FFF8A6F}" dt="2024-08-01T20:29:29.337" v="1834" actId="700"/>
        <pc:sldMasterMkLst>
          <pc:docMk/>
          <pc:sldMasterMk cId="1288337267" sldId="2147483672"/>
        </pc:sldMasterMkLst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1471467825" sldId="2147483673"/>
          </pc:sldLayoutMkLst>
        </pc:sldLayoutChg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130142437" sldId="2147483674"/>
          </pc:sldLayoutMkLst>
        </pc:sldLayoutChg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1778800192" sldId="2147483675"/>
          </pc:sldLayoutMkLst>
        </pc:sldLayoutChg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2954321543" sldId="2147483676"/>
          </pc:sldLayoutMkLst>
        </pc:sldLayoutChg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2690433267" sldId="2147483677"/>
          </pc:sldLayoutMkLst>
        </pc:sldLayoutChg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3689940486" sldId="2147483678"/>
          </pc:sldLayoutMkLst>
        </pc:sldLayoutChg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2916870703" sldId="2147483688"/>
          </pc:sldLayoutMkLst>
        </pc:sldLayoutChg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4828557" sldId="2147483689"/>
          </pc:sldLayoutMkLst>
        </pc:sldLayoutChg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4190535291" sldId="2147483690"/>
          </pc:sldLayoutMkLst>
        </pc:sldLayoutChg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1706830071" sldId="2147483692"/>
          </pc:sldLayoutMkLst>
        </pc:sldLayoutChg>
        <pc:sldLayoutChg chg="del">
          <pc:chgData name="Angela Castro Rodriguez" userId="9a9c921f-e13f-41d1-97e2-dce71cbfe3cc" providerId="ADAL" clId="{849A28FD-3161-4297-B25A-09033FFF8A6F}" dt="2024-08-01T20:29:29.337" v="1834" actId="700"/>
          <pc:sldLayoutMkLst>
            <pc:docMk/>
            <pc:sldMasterMk cId="1288337267" sldId="2147483672"/>
            <pc:sldLayoutMk cId="3350092834" sldId="2147483693"/>
          </pc:sldLayoutMkLst>
        </pc:sldLayoutChg>
      </pc:sldMasterChg>
      <pc:sldMasterChg chg="addSldLayout modSldLayout">
        <pc:chgData name="Angela Castro Rodriguez" userId="9a9c921f-e13f-41d1-97e2-dce71cbfe3cc" providerId="ADAL" clId="{849A28FD-3161-4297-B25A-09033FFF8A6F}" dt="2024-07-31T14:45:55.474" v="72" actId="14100"/>
        <pc:sldMasterMkLst>
          <pc:docMk/>
          <pc:sldMasterMk cId="424087537" sldId="2147483679"/>
        </pc:sldMasterMkLst>
        <pc:sldLayoutChg chg="addSp delSp modSp add mod replId modTransition">
          <pc:chgData name="Angela Castro Rodriguez" userId="9a9c921f-e13f-41d1-97e2-dce71cbfe3cc" providerId="ADAL" clId="{849A28FD-3161-4297-B25A-09033FFF8A6F}" dt="2024-07-31T14:41:29.162" v="47" actId="1076"/>
          <pc:sldLayoutMkLst>
            <pc:docMk/>
            <pc:sldMasterMk cId="424087537" sldId="2147483679"/>
            <pc:sldLayoutMk cId="2786097782" sldId="2147483696"/>
          </pc:sldLayoutMkLst>
          <pc:picChg chg="mod">
            <ac:chgData name="Angela Castro Rodriguez" userId="9a9c921f-e13f-41d1-97e2-dce71cbfe3cc" providerId="ADAL" clId="{849A28FD-3161-4297-B25A-09033FFF8A6F}" dt="2024-07-31T14:41:29.162" v="47" actId="1076"/>
            <ac:picMkLst>
              <pc:docMk/>
              <pc:sldMasterMk cId="424087537" sldId="2147483679"/>
              <pc:sldLayoutMk cId="2786097782" sldId="2147483696"/>
              <ac:picMk id="2" creationId="{8DF1BEA3-32B4-B234-0A2B-DFEA62D01622}"/>
            </ac:picMkLst>
          </pc:picChg>
          <pc:picChg chg="add mod">
            <ac:chgData name="Angela Castro Rodriguez" userId="9a9c921f-e13f-41d1-97e2-dce71cbfe3cc" providerId="ADAL" clId="{849A28FD-3161-4297-B25A-09033FFF8A6F}" dt="2024-07-31T14:34:48.731" v="33" actId="1076"/>
            <ac:picMkLst>
              <pc:docMk/>
              <pc:sldMasterMk cId="424087537" sldId="2147483679"/>
              <pc:sldLayoutMk cId="2786097782" sldId="2147483696"/>
              <ac:picMk id="3" creationId="{2F9DDB58-877B-202E-FE32-281BED664F55}"/>
            </ac:picMkLst>
          </pc:picChg>
          <pc:picChg chg="del">
            <ac:chgData name="Angela Castro Rodriguez" userId="9a9c921f-e13f-41d1-97e2-dce71cbfe3cc" providerId="ADAL" clId="{849A28FD-3161-4297-B25A-09033FFF8A6F}" dt="2024-07-31T14:33:53.095" v="26" actId="478"/>
            <ac:picMkLst>
              <pc:docMk/>
              <pc:sldMasterMk cId="424087537" sldId="2147483679"/>
              <pc:sldLayoutMk cId="2786097782" sldId="2147483696"/>
              <ac:picMk id="12" creationId="{CD565BB6-6D58-BC45-9099-C310FAB62384}"/>
            </ac:picMkLst>
          </pc:picChg>
        </pc:sldLayoutChg>
        <pc:sldLayoutChg chg="addSp delSp modSp add mod modTransition">
          <pc:chgData name="Angela Castro Rodriguez" userId="9a9c921f-e13f-41d1-97e2-dce71cbfe3cc" providerId="ADAL" clId="{849A28FD-3161-4297-B25A-09033FFF8A6F}" dt="2024-07-31T14:45:55.474" v="72" actId="14100"/>
          <pc:sldLayoutMkLst>
            <pc:docMk/>
            <pc:sldMasterMk cId="424087537" sldId="2147483679"/>
            <pc:sldLayoutMk cId="524141770" sldId="2147483697"/>
          </pc:sldLayoutMkLst>
          <pc:picChg chg="del">
            <ac:chgData name="Angela Castro Rodriguez" userId="9a9c921f-e13f-41d1-97e2-dce71cbfe3cc" providerId="ADAL" clId="{849A28FD-3161-4297-B25A-09033FFF8A6F}" dt="2024-07-31T14:43:55.169" v="49" actId="478"/>
            <ac:picMkLst>
              <pc:docMk/>
              <pc:sldMasterMk cId="424087537" sldId="2147483679"/>
              <pc:sldLayoutMk cId="524141770" sldId="2147483697"/>
              <ac:picMk id="2" creationId="{8DF1BEA3-32B4-B234-0A2B-DFEA62D01622}"/>
            </ac:picMkLst>
          </pc:picChg>
          <pc:picChg chg="mod">
            <ac:chgData name="Angela Castro Rodriguez" userId="9a9c921f-e13f-41d1-97e2-dce71cbfe3cc" providerId="ADAL" clId="{849A28FD-3161-4297-B25A-09033FFF8A6F}" dt="2024-07-31T14:45:55.474" v="72" actId="14100"/>
            <ac:picMkLst>
              <pc:docMk/>
              <pc:sldMasterMk cId="424087537" sldId="2147483679"/>
              <pc:sldLayoutMk cId="524141770" sldId="2147483697"/>
              <ac:picMk id="4" creationId="{34EC89B6-BD3D-2E83-918B-94929EC69FD9}"/>
            </ac:picMkLst>
          </pc:picChg>
          <pc:picChg chg="add mod ord">
            <ac:chgData name="Angela Castro Rodriguez" userId="9a9c921f-e13f-41d1-97e2-dce71cbfe3cc" providerId="ADAL" clId="{849A28FD-3161-4297-B25A-09033FFF8A6F}" dt="2024-07-31T14:45:44.585" v="69" actId="1076"/>
            <ac:picMkLst>
              <pc:docMk/>
              <pc:sldMasterMk cId="424087537" sldId="2147483679"/>
              <pc:sldLayoutMk cId="524141770" sldId="2147483697"/>
              <ac:picMk id="5" creationId="{07BC72AD-D3FC-F767-FF72-AF26107C5351}"/>
            </ac:picMkLst>
          </pc:picChg>
        </pc:sldLayoutChg>
      </pc:sldMasterChg>
    </pc:docChg>
  </pc:docChgLst>
  <pc:docChgLst>
    <pc:chgData name="Eliana María Briceño Clavijo" userId="S::ebriceno@reddicolombia.com::64011399-8fed-4a35-819d-4efe60999fbb" providerId="AD" clId="Web-{A8EC1B4C-2BE6-E7B7-9AA9-C338086731DE}"/>
    <pc:docChg chg="modSld">
      <pc:chgData name="Eliana María Briceño Clavijo" userId="S::ebriceno@reddicolombia.com::64011399-8fed-4a35-819d-4efe60999fbb" providerId="AD" clId="Web-{A8EC1B4C-2BE6-E7B7-9AA9-C338086731DE}" dt="2024-08-15T01:56:35.452" v="290" actId="1076"/>
      <pc:docMkLst>
        <pc:docMk/>
      </pc:docMkLst>
      <pc:sldChg chg="modSp">
        <pc:chgData name="Eliana María Briceño Clavijo" userId="S::ebriceno@reddicolombia.com::64011399-8fed-4a35-819d-4efe60999fbb" providerId="AD" clId="Web-{A8EC1B4C-2BE6-E7B7-9AA9-C338086731DE}" dt="2024-08-15T01:54:22.473" v="250" actId="20577"/>
        <pc:sldMkLst>
          <pc:docMk/>
          <pc:sldMk cId="621884650" sldId="5146"/>
        </pc:sldMkLst>
        <pc:spChg chg="mod">
          <ac:chgData name="Eliana María Briceño Clavijo" userId="S::ebriceno@reddicolombia.com::64011399-8fed-4a35-819d-4efe60999fbb" providerId="AD" clId="Web-{A8EC1B4C-2BE6-E7B7-9AA9-C338086731DE}" dt="2024-08-15T01:54:22.473" v="250" actId="20577"/>
          <ac:spMkLst>
            <pc:docMk/>
            <pc:sldMk cId="621884650" sldId="5146"/>
            <ac:spMk id="9" creationId="{6155A612-FDF6-4035-AA17-A2F90B0F4DD9}"/>
          </ac:spMkLst>
        </pc:spChg>
      </pc:sldChg>
      <pc:sldChg chg="addSp delSp modSp">
        <pc:chgData name="Eliana María Briceño Clavijo" userId="S::ebriceno@reddicolombia.com::64011399-8fed-4a35-819d-4efe60999fbb" providerId="AD" clId="Web-{A8EC1B4C-2BE6-E7B7-9AA9-C338086731DE}" dt="2024-08-15T01:55:45.246" v="284" actId="20577"/>
        <pc:sldMkLst>
          <pc:docMk/>
          <pc:sldMk cId="1390178510" sldId="5153"/>
        </pc:sldMkLst>
        <pc:spChg chg="add mod">
          <ac:chgData name="Eliana María Briceño Clavijo" userId="S::ebriceno@reddicolombia.com::64011399-8fed-4a35-819d-4efe60999fbb" providerId="AD" clId="Web-{A8EC1B4C-2BE6-E7B7-9AA9-C338086731DE}" dt="2024-08-15T01:55:45.246" v="284" actId="20577"/>
          <ac:spMkLst>
            <pc:docMk/>
            <pc:sldMk cId="1390178510" sldId="5153"/>
            <ac:spMk id="4" creationId="{79F41596-4749-AB74-6F0F-4D21DB9EAF35}"/>
          </ac:spMkLst>
        </pc:spChg>
        <pc:spChg chg="mod">
          <ac:chgData name="Eliana María Briceño Clavijo" userId="S::ebriceno@reddicolombia.com::64011399-8fed-4a35-819d-4efe60999fbb" providerId="AD" clId="Web-{A8EC1B4C-2BE6-E7B7-9AA9-C338086731DE}" dt="2024-08-15T01:51:37.118" v="11" actId="20577"/>
          <ac:spMkLst>
            <pc:docMk/>
            <pc:sldMk cId="1390178510" sldId="5153"/>
            <ac:spMk id="6" creationId="{81B68972-7B87-4BCA-DF9D-DA5F685495D7}"/>
          </ac:spMkLst>
        </pc:spChg>
        <pc:picChg chg="add mod">
          <ac:chgData name="Eliana María Briceño Clavijo" userId="S::ebriceno@reddicolombia.com::64011399-8fed-4a35-819d-4efe60999fbb" providerId="AD" clId="Web-{A8EC1B4C-2BE6-E7B7-9AA9-C338086731DE}" dt="2024-08-15T01:51:24.602" v="9" actId="1076"/>
          <ac:picMkLst>
            <pc:docMk/>
            <pc:sldMk cId="1390178510" sldId="5153"/>
            <ac:picMk id="2" creationId="{51583594-18DF-C5A2-8472-0B1E39161E85}"/>
          </ac:picMkLst>
        </pc:picChg>
        <pc:picChg chg="del">
          <ac:chgData name="Eliana María Briceño Clavijo" userId="S::ebriceno@reddicolombia.com::64011399-8fed-4a35-819d-4efe60999fbb" providerId="AD" clId="Web-{A8EC1B4C-2BE6-E7B7-9AA9-C338086731DE}" dt="2024-08-15T01:50:35.973" v="0"/>
          <ac:picMkLst>
            <pc:docMk/>
            <pc:sldMk cId="1390178510" sldId="5153"/>
            <ac:picMk id="5" creationId="{9A65BBA1-5181-970F-7056-95FB73B67012}"/>
          </ac:picMkLst>
        </pc:picChg>
      </pc:sldChg>
      <pc:sldChg chg="addSp delSp modSp">
        <pc:chgData name="Eliana María Briceño Clavijo" userId="S::ebriceno@reddicolombia.com::64011399-8fed-4a35-819d-4efe60999fbb" providerId="AD" clId="Web-{A8EC1B4C-2BE6-E7B7-9AA9-C338086731DE}" dt="2024-08-15T01:56:35.452" v="290" actId="1076"/>
        <pc:sldMkLst>
          <pc:docMk/>
          <pc:sldMk cId="2933443730" sldId="5154"/>
        </pc:sldMkLst>
        <pc:spChg chg="add mod">
          <ac:chgData name="Eliana María Briceño Clavijo" userId="S::ebriceno@reddicolombia.com::64011399-8fed-4a35-819d-4efe60999fbb" providerId="AD" clId="Web-{A8EC1B4C-2BE6-E7B7-9AA9-C338086731DE}" dt="2024-08-15T01:56:35.452" v="290" actId="1076"/>
          <ac:spMkLst>
            <pc:docMk/>
            <pc:sldMk cId="2933443730" sldId="5154"/>
            <ac:spMk id="2" creationId="{CE4CD93F-FF29-A159-B2F3-062BCFCD7817}"/>
          </ac:spMkLst>
        </pc:spChg>
        <pc:spChg chg="mod">
          <ac:chgData name="Eliana María Briceño Clavijo" userId="S::ebriceno@reddicolombia.com::64011399-8fed-4a35-819d-4efe60999fbb" providerId="AD" clId="Web-{A8EC1B4C-2BE6-E7B7-9AA9-C338086731DE}" dt="2024-08-15T01:53:46.674" v="228" actId="20577"/>
          <ac:spMkLst>
            <pc:docMk/>
            <pc:sldMk cId="2933443730" sldId="5154"/>
            <ac:spMk id="6" creationId="{81B68972-7B87-4BCA-DF9D-DA5F685495D7}"/>
          </ac:spMkLst>
        </pc:spChg>
        <pc:picChg chg="add mod">
          <ac:chgData name="Eliana María Briceño Clavijo" userId="S::ebriceno@reddicolombia.com::64011399-8fed-4a35-819d-4efe60999fbb" providerId="AD" clId="Web-{A8EC1B4C-2BE6-E7B7-9AA9-C338086731DE}" dt="2024-08-15T01:56:32.217" v="289" actId="1076"/>
          <ac:picMkLst>
            <pc:docMk/>
            <pc:sldMk cId="2933443730" sldId="5154"/>
            <ac:picMk id="3" creationId="{9A8A6CA9-99D5-6AED-DAE9-0F7FF94FC4E1}"/>
          </ac:picMkLst>
        </pc:picChg>
        <pc:picChg chg="del mod">
          <ac:chgData name="Eliana María Briceño Clavijo" userId="S::ebriceno@reddicolombia.com::64011399-8fed-4a35-819d-4efe60999fbb" providerId="AD" clId="Web-{A8EC1B4C-2BE6-E7B7-9AA9-C338086731DE}" dt="2024-08-15T01:55:56.246" v="285"/>
          <ac:picMkLst>
            <pc:docMk/>
            <pc:sldMk cId="2933443730" sldId="5154"/>
            <ac:picMk id="5" creationId="{9A65BBA1-5181-970F-7056-95FB73B67012}"/>
          </ac:picMkLst>
        </pc:picChg>
      </pc:sldChg>
    </pc:docChg>
  </pc:docChgLst>
  <pc:docChgLst>
    <pc:chgData name="Monica Gisela Dueñas Gomez" userId="S::mduenas@reddicolombia.com::67b8cd83-14b5-4f84-b6c5-c33613cab145" providerId="AD" clId="Web-{43A5123A-5995-768A-4CDE-DCDC6C48BC9B}"/>
    <pc:docChg chg="modSld">
      <pc:chgData name="Monica Gisela Dueñas Gomez" userId="S::mduenas@reddicolombia.com::67b8cd83-14b5-4f84-b6c5-c33613cab145" providerId="AD" clId="Web-{43A5123A-5995-768A-4CDE-DCDC6C48BC9B}" dt="2024-08-01T20:40:54.018" v="338" actId="20577"/>
      <pc:docMkLst>
        <pc:docMk/>
      </pc:docMkLst>
      <pc:sldChg chg="modSp">
        <pc:chgData name="Monica Gisela Dueñas Gomez" userId="S::mduenas@reddicolombia.com::67b8cd83-14b5-4f84-b6c5-c33613cab145" providerId="AD" clId="Web-{43A5123A-5995-768A-4CDE-DCDC6C48BC9B}" dt="2024-08-01T20:23:18.533" v="2" actId="20577"/>
        <pc:sldMkLst>
          <pc:docMk/>
          <pc:sldMk cId="1887717824" sldId="5131"/>
        </pc:sldMkLst>
        <pc:spChg chg="mod">
          <ac:chgData name="Monica Gisela Dueñas Gomez" userId="S::mduenas@reddicolombia.com::67b8cd83-14b5-4f84-b6c5-c33613cab145" providerId="AD" clId="Web-{43A5123A-5995-768A-4CDE-DCDC6C48BC9B}" dt="2024-08-01T20:23:18.533" v="2" actId="20577"/>
          <ac:spMkLst>
            <pc:docMk/>
            <pc:sldMk cId="1887717824" sldId="5131"/>
            <ac:spMk id="45" creationId="{10251CB8-17BC-431B-B62C-CA0E8422BB4A}"/>
          </ac:spMkLst>
        </pc:spChg>
      </pc:sldChg>
      <pc:sldChg chg="modSp">
        <pc:chgData name="Monica Gisela Dueñas Gomez" userId="S::mduenas@reddicolombia.com::67b8cd83-14b5-4f84-b6c5-c33613cab145" providerId="AD" clId="Web-{43A5123A-5995-768A-4CDE-DCDC6C48BC9B}" dt="2024-08-01T20:40:54.018" v="338" actId="20577"/>
        <pc:sldMkLst>
          <pc:docMk/>
          <pc:sldMk cId="940027416" sldId="5136"/>
        </pc:sldMkLst>
        <pc:spChg chg="mod">
          <ac:chgData name="Monica Gisela Dueñas Gomez" userId="S::mduenas@reddicolombia.com::67b8cd83-14b5-4f84-b6c5-c33613cab145" providerId="AD" clId="Web-{43A5123A-5995-768A-4CDE-DCDC6C48BC9B}" dt="2024-08-01T20:40:54.018" v="338" actId="20577"/>
          <ac:spMkLst>
            <pc:docMk/>
            <pc:sldMk cId="940027416" sldId="5136"/>
            <ac:spMk id="16" creationId="{EE36B007-13B4-0D2B-B50F-59F8CAEC63AB}"/>
          </ac:spMkLst>
        </pc:spChg>
        <pc:spChg chg="mod">
          <ac:chgData name="Monica Gisela Dueñas Gomez" userId="S::mduenas@reddicolombia.com::67b8cd83-14b5-4f84-b6c5-c33613cab145" providerId="AD" clId="Web-{43A5123A-5995-768A-4CDE-DCDC6C48BC9B}" dt="2024-08-01T20:28:58.371" v="14" actId="20577"/>
          <ac:spMkLst>
            <pc:docMk/>
            <pc:sldMk cId="940027416" sldId="5136"/>
            <ac:spMk id="17" creationId="{2521232F-7374-FE8F-5CBB-6B2800F22615}"/>
          </ac:spMkLst>
        </pc:spChg>
      </pc:sldChg>
    </pc:docChg>
  </pc:docChgLst>
  <pc:docChgLst>
    <pc:chgData name="Monica Gisela Dueñas Gomez" userId="S::mduenas@reddicolombia.com::67b8cd83-14b5-4f84-b6c5-c33613cab145" providerId="AD" clId="Web-{9E6D2771-E086-550E-ECDE-E07771CE0998}"/>
    <pc:docChg chg="addSld modSld sldOrd">
      <pc:chgData name="Monica Gisela Dueñas Gomez" userId="S::mduenas@reddicolombia.com::67b8cd83-14b5-4f84-b6c5-c33613cab145" providerId="AD" clId="Web-{9E6D2771-E086-550E-ECDE-E07771CE0998}" dt="2024-07-17T00:14:31.293" v="1949" actId="20577"/>
      <pc:docMkLst>
        <pc:docMk/>
      </pc:docMkLst>
      <pc:sldChg chg="modSp">
        <pc:chgData name="Monica Gisela Dueñas Gomez" userId="S::mduenas@reddicolombia.com::67b8cd83-14b5-4f84-b6c5-c33613cab145" providerId="AD" clId="Web-{9E6D2771-E086-550E-ECDE-E07771CE0998}" dt="2024-07-17T00:11:30.225" v="1944" actId="20577"/>
        <pc:sldMkLst>
          <pc:docMk/>
          <pc:sldMk cId="0" sldId="273"/>
        </pc:sldMkLst>
        <pc:spChg chg="mod">
          <ac:chgData name="Monica Gisela Dueñas Gomez" userId="S::mduenas@reddicolombia.com::67b8cd83-14b5-4f84-b6c5-c33613cab145" providerId="AD" clId="Web-{9E6D2771-E086-550E-ECDE-E07771CE0998}" dt="2024-07-17T00:11:30.225" v="1944" actId="20577"/>
          <ac:spMkLst>
            <pc:docMk/>
            <pc:sldMk cId="0" sldId="273"/>
            <ac:spMk id="3081" creationId="{00000000-0000-0000-0000-000000000000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7T00:11:21.334" v="1939" actId="14100"/>
          <ac:spMkLst>
            <pc:docMk/>
            <pc:sldMk cId="0" sldId="273"/>
            <ac:spMk id="3083" creationId="{00000000-0000-0000-0000-000000000000}"/>
          </ac:spMkLst>
        </pc:spChg>
      </pc:sldChg>
      <pc:sldChg chg="modSp">
        <pc:chgData name="Monica Gisela Dueñas Gomez" userId="S::mduenas@reddicolombia.com::67b8cd83-14b5-4f84-b6c5-c33613cab145" providerId="AD" clId="Web-{9E6D2771-E086-550E-ECDE-E07771CE0998}" dt="2024-07-17T00:12:26.023" v="1945" actId="1076"/>
        <pc:sldMkLst>
          <pc:docMk/>
          <pc:sldMk cId="3455867863" sldId="541"/>
        </pc:sldMkLst>
        <pc:spChg chg="mod">
          <ac:chgData name="Monica Gisela Dueñas Gomez" userId="S::mduenas@reddicolombia.com::67b8cd83-14b5-4f84-b6c5-c33613cab145" providerId="AD" clId="Web-{9E6D2771-E086-550E-ECDE-E07771CE0998}" dt="2024-07-17T00:12:26.023" v="1945" actId="1076"/>
          <ac:spMkLst>
            <pc:docMk/>
            <pc:sldMk cId="3455867863" sldId="541"/>
            <ac:spMk id="9" creationId="{2A76F15F-9CE9-4708-91A3-45390D3BAABC}"/>
          </ac:spMkLst>
        </pc:spChg>
      </pc:sldChg>
      <pc:sldChg chg="modSp">
        <pc:chgData name="Monica Gisela Dueñas Gomez" userId="S::mduenas@reddicolombia.com::67b8cd83-14b5-4f84-b6c5-c33613cab145" providerId="AD" clId="Web-{9E6D2771-E086-550E-ECDE-E07771CE0998}" dt="2024-07-17T00:04:36.448" v="1570" actId="20577"/>
        <pc:sldMkLst>
          <pc:docMk/>
          <pc:sldMk cId="911850063" sldId="5118"/>
        </pc:sldMkLst>
        <pc:spChg chg="mod">
          <ac:chgData name="Monica Gisela Dueñas Gomez" userId="S::mduenas@reddicolombia.com::67b8cd83-14b5-4f84-b6c5-c33613cab145" providerId="AD" clId="Web-{9E6D2771-E086-550E-ECDE-E07771CE0998}" dt="2024-07-17T00:02:44.366" v="1560" actId="1076"/>
          <ac:spMkLst>
            <pc:docMk/>
            <pc:sldMk cId="911850063" sldId="5118"/>
            <ac:spMk id="6" creationId="{7FA95003-30A5-F2CC-69BA-B7F054C04C96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7T00:04:36.448" v="1570" actId="20577"/>
          <ac:spMkLst>
            <pc:docMk/>
            <pc:sldMk cId="911850063" sldId="5118"/>
            <ac:spMk id="17" creationId="{624DC40C-D29C-4081-EECC-584F4A3BBEF9}"/>
          </ac:spMkLst>
        </pc:spChg>
      </pc:sldChg>
      <pc:sldChg chg="addSp delSp modSp">
        <pc:chgData name="Monica Gisela Dueñas Gomez" userId="S::mduenas@reddicolombia.com::67b8cd83-14b5-4f84-b6c5-c33613cab145" providerId="AD" clId="Web-{9E6D2771-E086-550E-ECDE-E07771CE0998}" dt="2024-07-17T00:14:20.667" v="1947" actId="20577"/>
        <pc:sldMkLst>
          <pc:docMk/>
          <pc:sldMk cId="2419532773" sldId="5121"/>
        </pc:sldMkLst>
        <pc:spChg chg="add del mod">
          <ac:chgData name="Monica Gisela Dueñas Gomez" userId="S::mduenas@reddicolombia.com::67b8cd83-14b5-4f84-b6c5-c33613cab145" providerId="AD" clId="Web-{9E6D2771-E086-550E-ECDE-E07771CE0998}" dt="2024-07-16T23:38:50.339" v="589"/>
          <ac:spMkLst>
            <pc:docMk/>
            <pc:sldMk cId="2419532773" sldId="5121"/>
            <ac:spMk id="2" creationId="{8BBE364F-E60D-3AA3-2DA4-31A5A8C4E8B4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1.815" v="868" actId="1076"/>
          <ac:spMkLst>
            <pc:docMk/>
            <pc:sldMk cId="2419532773" sldId="5121"/>
            <ac:spMk id="4" creationId="{8EC12CA6-C1C6-E0C9-6A08-DE09E0E4F3F5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1.830" v="869" actId="1076"/>
          <ac:spMkLst>
            <pc:docMk/>
            <pc:sldMk cId="2419532773" sldId="5121"/>
            <ac:spMk id="7" creationId="{04980686-6DA5-1C1F-DE77-C532A0BD0C4F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1.862" v="870" actId="1076"/>
          <ac:spMkLst>
            <pc:docMk/>
            <pc:sldMk cId="2419532773" sldId="5121"/>
            <ac:spMk id="8" creationId="{00CA89C7-2950-40FD-9B65-FE9820CF20D3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018" v="875" actId="1076"/>
          <ac:spMkLst>
            <pc:docMk/>
            <pc:sldMk cId="2419532773" sldId="5121"/>
            <ac:spMk id="13" creationId="{5ECC3BAD-2BE1-4489-A43E-12FB4354A440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112" v="877" actId="1076"/>
          <ac:spMkLst>
            <pc:docMk/>
            <pc:sldMk cId="2419532773" sldId="5121"/>
            <ac:spMk id="15" creationId="{F0C0A7EC-A719-4D5D-A2F7-EEDE545B6BCB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127" v="878" actId="1076"/>
          <ac:spMkLst>
            <pc:docMk/>
            <pc:sldMk cId="2419532773" sldId="5121"/>
            <ac:spMk id="16" creationId="{D458559F-9595-4569-80EE-832A17914705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143" v="879" actId="1076"/>
          <ac:spMkLst>
            <pc:docMk/>
            <pc:sldMk cId="2419532773" sldId="5121"/>
            <ac:spMk id="17" creationId="{A9E5DBF6-E1EA-4E08-816E-55955FE4D067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174" v="880" actId="1076"/>
          <ac:spMkLst>
            <pc:docMk/>
            <pc:sldMk cId="2419532773" sldId="5121"/>
            <ac:spMk id="18" creationId="{6729172D-84C7-4516-8A7D-31E153114971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190" v="881" actId="1076"/>
          <ac:spMkLst>
            <pc:docMk/>
            <pc:sldMk cId="2419532773" sldId="5121"/>
            <ac:spMk id="19" creationId="{CB02E8D4-1A8F-8931-AF32-5FFE4AF9274A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205" v="882" actId="1076"/>
          <ac:spMkLst>
            <pc:docMk/>
            <pc:sldMk cId="2419532773" sldId="5121"/>
            <ac:spMk id="20" creationId="{F14E8013-1E7B-2FB7-8DE7-1431CE520CF5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237" v="883" actId="1076"/>
          <ac:spMkLst>
            <pc:docMk/>
            <pc:sldMk cId="2419532773" sldId="5121"/>
            <ac:spMk id="22" creationId="{19D8E468-0EC8-986E-9F3D-A9422EB66DEA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252" v="884" actId="1076"/>
          <ac:spMkLst>
            <pc:docMk/>
            <pc:sldMk cId="2419532773" sldId="5121"/>
            <ac:spMk id="23" creationId="{273E2239-0CE9-4137-9F92-EA078E782A04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283" v="885" actId="1076"/>
          <ac:spMkLst>
            <pc:docMk/>
            <pc:sldMk cId="2419532773" sldId="5121"/>
            <ac:spMk id="24" creationId="{A71A97D3-478A-4E8F-0032-1DF96F26AB23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1:00.296" v="806" actId="20577"/>
          <ac:spMkLst>
            <pc:docMk/>
            <pc:sldMk cId="2419532773" sldId="5121"/>
            <ac:spMk id="37" creationId="{A5BAC27B-03BF-4613-8C7B-32577058E1B4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39:50.919" v="667" actId="20577"/>
          <ac:spMkLst>
            <pc:docMk/>
            <pc:sldMk cId="2419532773" sldId="5121"/>
            <ac:spMk id="42" creationId="{7FDEBC37-982E-441E-BFD5-7F1B03FFE563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3:03.878" v="897" actId="20577"/>
          <ac:spMkLst>
            <pc:docMk/>
            <pc:sldMk cId="2419532773" sldId="5121"/>
            <ac:spMk id="47" creationId="{23A86A91-2A69-48C4-9FC6-F23FD92D6FE8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299" v="886" actId="1076"/>
          <ac:spMkLst>
            <pc:docMk/>
            <pc:sldMk cId="2419532773" sldId="5121"/>
            <ac:spMk id="48" creationId="{A7A90AC8-0EA0-B54E-14A7-AC62F6B85C29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1:22.984" v="838" actId="20577"/>
          <ac:spMkLst>
            <pc:docMk/>
            <pc:sldMk cId="2419532773" sldId="5121"/>
            <ac:spMk id="54" creationId="{4C2882B9-37F3-E439-8ACC-860E5693A873}"/>
          </ac:spMkLst>
        </pc:spChg>
        <pc:spChg chg="add del mod">
          <ac:chgData name="Monica Gisela Dueñas Gomez" userId="S::mduenas@reddicolombia.com::67b8cd83-14b5-4f84-b6c5-c33613cab145" providerId="AD" clId="Web-{9E6D2771-E086-550E-ECDE-E07771CE0998}" dt="2024-07-16T23:38:50.339" v="587"/>
          <ac:spMkLst>
            <pc:docMk/>
            <pc:sldMk cId="2419532773" sldId="5121"/>
            <ac:spMk id="60" creationId="{88187FA6-62FF-46AC-BA54-3ABF80EBB8C7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7T00:14:20.667" v="1947" actId="20577"/>
          <ac:spMkLst>
            <pc:docMk/>
            <pc:sldMk cId="2419532773" sldId="5121"/>
            <ac:spMk id="61" creationId="{3B0C7357-FB28-C457-01CE-09828B77DBC6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42.377" v="889" actId="1076"/>
          <ac:spMkLst>
            <pc:docMk/>
            <pc:sldMk cId="2419532773" sldId="5121"/>
            <ac:spMk id="62" creationId="{93EF0E17-98FF-6407-0B1C-64DDC97AD0E8}"/>
          </ac:spMkLst>
        </pc:spChg>
        <pc:spChg chg="add del mod">
          <ac:chgData name="Monica Gisela Dueñas Gomez" userId="S::mduenas@reddicolombia.com::67b8cd83-14b5-4f84-b6c5-c33613cab145" providerId="AD" clId="Web-{9E6D2771-E086-550E-ECDE-E07771CE0998}" dt="2024-07-16T23:38:50.339" v="586"/>
          <ac:spMkLst>
            <pc:docMk/>
            <pc:sldMk cId="2419532773" sldId="5121"/>
            <ac:spMk id="63" creationId="{F46464B3-3DBE-7C20-BB9C-2464329CF9E6}"/>
          </ac:spMkLst>
        </pc:spChg>
        <pc:spChg chg="add mod">
          <ac:chgData name="Monica Gisela Dueñas Gomez" userId="S::mduenas@reddicolombia.com::67b8cd83-14b5-4f84-b6c5-c33613cab145" providerId="AD" clId="Web-{9E6D2771-E086-550E-ECDE-E07771CE0998}" dt="2024-07-16T23:42:42.424" v="891" actId="1076"/>
          <ac:spMkLst>
            <pc:docMk/>
            <pc:sldMk cId="2419532773" sldId="5121"/>
            <ac:spMk id="65" creationId="{65DDD167-76C9-AD27-F37C-6F39A0561942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2:35.768" v="867" actId="20577"/>
          <ac:spMkLst>
            <pc:docMk/>
            <pc:sldMk cId="2419532773" sldId="5121"/>
            <ac:spMk id="70" creationId="{5FA775DA-984B-616C-2B22-B318A322DB24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3:07.378" v="898" actId="20577"/>
          <ac:spMkLst>
            <pc:docMk/>
            <pc:sldMk cId="2419532773" sldId="5121"/>
            <ac:spMk id="71" creationId="{7358D561-EE0D-A8A6-979B-920860D81E2E}"/>
          </ac:spMkLst>
        </pc:spChg>
        <pc:spChg chg="add mod">
          <ac:chgData name="Monica Gisela Dueñas Gomez" userId="S::mduenas@reddicolombia.com::67b8cd83-14b5-4f84-b6c5-c33613cab145" providerId="AD" clId="Web-{9E6D2771-E086-550E-ECDE-E07771CE0998}" dt="2024-07-16T23:42:42.471" v="893" actId="1076"/>
          <ac:spMkLst>
            <pc:docMk/>
            <pc:sldMk cId="2419532773" sldId="5121"/>
            <ac:spMk id="77" creationId="{36E37298-F641-27CA-C63B-BD004BCBBD8C}"/>
          </ac:spMkLst>
        </pc:spChg>
        <pc:spChg chg="add mod">
          <ac:chgData name="Monica Gisela Dueñas Gomez" userId="S::mduenas@reddicolombia.com::67b8cd83-14b5-4f84-b6c5-c33613cab145" providerId="AD" clId="Web-{9E6D2771-E086-550E-ECDE-E07771CE0998}" dt="2024-07-16T23:42:42.487" v="894" actId="1076"/>
          <ac:spMkLst>
            <pc:docMk/>
            <pc:sldMk cId="2419532773" sldId="5121"/>
            <ac:spMk id="78" creationId="{8BF45EB0-D6B7-1790-829D-692C153C3651}"/>
          </ac:spMkLst>
        </pc:spChg>
        <pc:spChg chg="add mod">
          <ac:chgData name="Monica Gisela Dueñas Gomez" userId="S::mduenas@reddicolombia.com::67b8cd83-14b5-4f84-b6c5-c33613cab145" providerId="AD" clId="Web-{9E6D2771-E086-550E-ECDE-E07771CE0998}" dt="2024-07-16T23:42:42.518" v="895" actId="1076"/>
          <ac:spMkLst>
            <pc:docMk/>
            <pc:sldMk cId="2419532773" sldId="5121"/>
            <ac:spMk id="79" creationId="{8B13DD7F-5B5F-D9D1-5AF9-B93A372AC30A}"/>
          </ac:spMkLst>
        </pc:spChg>
        <pc:grpChg chg="mod">
          <ac:chgData name="Monica Gisela Dueñas Gomez" userId="S::mduenas@reddicolombia.com::67b8cd83-14b5-4f84-b6c5-c33613cab145" providerId="AD" clId="Web-{9E6D2771-E086-550E-ECDE-E07771CE0998}" dt="2024-07-16T23:42:41.893" v="871" actId="1076"/>
          <ac:grpSpMkLst>
            <pc:docMk/>
            <pc:sldMk cId="2419532773" sldId="5121"/>
            <ac:grpSpMk id="9" creationId="{E9E1501C-D6DA-4AB5-B72C-C684CCFAD969}"/>
          </ac:grpSpMkLst>
        </pc:grpChg>
        <pc:grpChg chg="mod">
          <ac:chgData name="Monica Gisela Dueñas Gomez" userId="S::mduenas@reddicolombia.com::67b8cd83-14b5-4f84-b6c5-c33613cab145" providerId="AD" clId="Web-{9E6D2771-E086-550E-ECDE-E07771CE0998}" dt="2024-07-16T23:42:41.924" v="872" actId="1076"/>
          <ac:grpSpMkLst>
            <pc:docMk/>
            <pc:sldMk cId="2419532773" sldId="5121"/>
            <ac:grpSpMk id="10" creationId="{5D550FEF-998E-4CF5-89AE-FA74B47742A6}"/>
          </ac:grpSpMkLst>
        </pc:grpChg>
        <pc:grpChg chg="mod">
          <ac:chgData name="Monica Gisela Dueñas Gomez" userId="S::mduenas@reddicolombia.com::67b8cd83-14b5-4f84-b6c5-c33613cab145" providerId="AD" clId="Web-{9E6D2771-E086-550E-ECDE-E07771CE0998}" dt="2024-07-16T23:42:41.971" v="873" actId="1076"/>
          <ac:grpSpMkLst>
            <pc:docMk/>
            <pc:sldMk cId="2419532773" sldId="5121"/>
            <ac:grpSpMk id="11" creationId="{F9F8C1DB-D6DE-4F21-9452-209428CD0B23}"/>
          </ac:grpSpMkLst>
        </pc:grpChg>
        <pc:grpChg chg="mod">
          <ac:chgData name="Monica Gisela Dueñas Gomez" userId="S::mduenas@reddicolombia.com::67b8cd83-14b5-4f84-b6c5-c33613cab145" providerId="AD" clId="Web-{9E6D2771-E086-550E-ECDE-E07771CE0998}" dt="2024-07-16T23:42:42.002" v="874" actId="1076"/>
          <ac:grpSpMkLst>
            <pc:docMk/>
            <pc:sldMk cId="2419532773" sldId="5121"/>
            <ac:grpSpMk id="12" creationId="{5EE406B1-C977-4B78-8891-A2A778D86D8D}"/>
          </ac:grpSpMkLst>
        </pc:grpChg>
        <pc:grpChg chg="mod">
          <ac:chgData name="Monica Gisela Dueñas Gomez" userId="S::mduenas@reddicolombia.com::67b8cd83-14b5-4f84-b6c5-c33613cab145" providerId="AD" clId="Web-{9E6D2771-E086-550E-ECDE-E07771CE0998}" dt="2024-07-16T23:42:42.080" v="876" actId="1076"/>
          <ac:grpSpMkLst>
            <pc:docMk/>
            <pc:sldMk cId="2419532773" sldId="5121"/>
            <ac:grpSpMk id="14" creationId="{53898A01-A0C4-43AD-9FA3-A75A54ECE261}"/>
          </ac:grpSpMkLst>
        </pc:grpChg>
        <pc:grpChg chg="add del mod">
          <ac:chgData name="Monica Gisela Dueñas Gomez" userId="S::mduenas@reddicolombia.com::67b8cd83-14b5-4f84-b6c5-c33613cab145" providerId="AD" clId="Web-{9E6D2771-E086-550E-ECDE-E07771CE0998}" dt="2024-07-16T23:38:50.339" v="588"/>
          <ac:grpSpMkLst>
            <pc:docMk/>
            <pc:sldMk cId="2419532773" sldId="5121"/>
            <ac:grpSpMk id="21" creationId="{CB3ECEB4-C66F-210E-2206-77FB0E58733B}"/>
          </ac:grpSpMkLst>
        </pc:grpChg>
        <pc:grpChg chg="mod">
          <ac:chgData name="Monica Gisela Dueñas Gomez" userId="S::mduenas@reddicolombia.com::67b8cd83-14b5-4f84-b6c5-c33613cab145" providerId="AD" clId="Web-{9E6D2771-E086-550E-ECDE-E07771CE0998}" dt="2024-07-16T23:42:42.346" v="887" actId="1076"/>
          <ac:grpSpMkLst>
            <pc:docMk/>
            <pc:sldMk cId="2419532773" sldId="5121"/>
            <ac:grpSpMk id="49" creationId="{2A89A3D5-810D-A51C-41D3-E1BF4D2D8F10}"/>
          </ac:grpSpMkLst>
        </pc:grpChg>
        <pc:grpChg chg="add mod">
          <ac:chgData name="Monica Gisela Dueñas Gomez" userId="S::mduenas@reddicolombia.com::67b8cd83-14b5-4f84-b6c5-c33613cab145" providerId="AD" clId="Web-{9E6D2771-E086-550E-ECDE-E07771CE0998}" dt="2024-07-16T23:42:42.549" v="896" actId="1076"/>
          <ac:grpSpMkLst>
            <pc:docMk/>
            <pc:sldMk cId="2419532773" sldId="5121"/>
            <ac:grpSpMk id="66" creationId="{5D4A5B9A-CE00-F0F9-6B2D-0B5E206C0B53}"/>
          </ac:grpSpMkLst>
        </pc:grpChg>
        <pc:grpChg chg="add mod">
          <ac:chgData name="Monica Gisela Dueñas Gomez" userId="S::mduenas@reddicolombia.com::67b8cd83-14b5-4f84-b6c5-c33613cab145" providerId="AD" clId="Web-{9E6D2771-E086-550E-ECDE-E07771CE0998}" dt="2024-07-16T23:42:42.455" v="892" actId="1076"/>
          <ac:grpSpMkLst>
            <pc:docMk/>
            <pc:sldMk cId="2419532773" sldId="5121"/>
            <ac:grpSpMk id="72" creationId="{C9241771-3BA5-F7FB-827E-DD7331FBF15C}"/>
          </ac:grpSpMkLst>
        </pc:grpChg>
        <pc:picChg chg="mod">
          <ac:chgData name="Monica Gisela Dueñas Gomez" userId="S::mduenas@reddicolombia.com::67b8cd83-14b5-4f84-b6c5-c33613cab145" providerId="AD" clId="Web-{9E6D2771-E086-550E-ECDE-E07771CE0998}" dt="2024-07-16T23:42:42.408" v="890" actId="1076"/>
          <ac:picMkLst>
            <pc:docMk/>
            <pc:sldMk cId="2419532773" sldId="5121"/>
            <ac:picMk id="3" creationId="{75F7F7E1-315E-8599-0FB4-227037F0AA82}"/>
          </ac:picMkLst>
        </pc:picChg>
        <pc:picChg chg="add del mod">
          <ac:chgData name="Monica Gisela Dueñas Gomez" userId="S::mduenas@reddicolombia.com::67b8cd83-14b5-4f84-b6c5-c33613cab145" providerId="AD" clId="Web-{9E6D2771-E086-550E-ECDE-E07771CE0998}" dt="2024-07-16T23:38:50.339" v="585"/>
          <ac:picMkLst>
            <pc:docMk/>
            <pc:sldMk cId="2419532773" sldId="5121"/>
            <ac:picMk id="64" creationId="{1A1401D0-EFB3-43D4-15D9-5863A7D76AF0}"/>
          </ac:picMkLst>
        </pc:picChg>
      </pc:sldChg>
      <pc:sldChg chg="modSp">
        <pc:chgData name="Monica Gisela Dueñas Gomez" userId="S::mduenas@reddicolombia.com::67b8cd83-14b5-4f84-b6c5-c33613cab145" providerId="AD" clId="Web-{9E6D2771-E086-550E-ECDE-E07771CE0998}" dt="2024-07-16T23:38:30.776" v="573" actId="20577"/>
        <pc:sldMkLst>
          <pc:docMk/>
          <pc:sldMk cId="905582254" sldId="5123"/>
        </pc:sldMkLst>
        <pc:spChg chg="mod">
          <ac:chgData name="Monica Gisela Dueñas Gomez" userId="S::mduenas@reddicolombia.com::67b8cd83-14b5-4f84-b6c5-c33613cab145" providerId="AD" clId="Web-{9E6D2771-E086-550E-ECDE-E07771CE0998}" dt="2024-07-16T23:38:30.776" v="573" actId="20577"/>
          <ac:spMkLst>
            <pc:docMk/>
            <pc:sldMk cId="905582254" sldId="5123"/>
            <ac:spMk id="24" creationId="{D939A67B-B3E7-60E9-A314-0895D44360D4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29:06.086" v="416" actId="20577"/>
          <ac:spMkLst>
            <pc:docMk/>
            <pc:sldMk cId="905582254" sldId="5123"/>
            <ac:spMk id="28" creationId="{483AF16F-35B5-ACB8-53D5-BD6464649FA3}"/>
          </ac:spMkLst>
        </pc:spChg>
      </pc:sldChg>
      <pc:sldChg chg="modSp">
        <pc:chgData name="Monica Gisela Dueñas Gomez" userId="S::mduenas@reddicolombia.com::67b8cd83-14b5-4f84-b6c5-c33613cab145" providerId="AD" clId="Web-{9E6D2771-E086-550E-ECDE-E07771CE0998}" dt="2024-07-17T00:14:31.293" v="1949" actId="20577"/>
        <pc:sldMkLst>
          <pc:docMk/>
          <pc:sldMk cId="3543990416" sldId="5124"/>
        </pc:sldMkLst>
        <pc:spChg chg="mod">
          <ac:chgData name="Monica Gisela Dueñas Gomez" userId="S::mduenas@reddicolombia.com::67b8cd83-14b5-4f84-b6c5-c33613cab145" providerId="AD" clId="Web-{9E6D2771-E086-550E-ECDE-E07771CE0998}" dt="2024-07-16T23:13:54.809" v="234" actId="14100"/>
          <ac:spMkLst>
            <pc:docMk/>
            <pc:sldMk cId="3543990416" sldId="5124"/>
            <ac:spMk id="2" creationId="{E8257D49-4A77-4216-9AFF-CA88899BB33B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38:24.823" v="572" actId="20577"/>
          <ac:spMkLst>
            <pc:docMk/>
            <pc:sldMk cId="3543990416" sldId="5124"/>
            <ac:spMk id="18" creationId="{73564D9A-BE82-C9FE-937D-0CECC5C93A3E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5:43.132" v="947" actId="20577"/>
          <ac:spMkLst>
            <pc:docMk/>
            <pc:sldMk cId="3543990416" sldId="5124"/>
            <ac:spMk id="19" creationId="{84316021-2B7C-7C48-0534-F4B8237BDD39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7T00:14:27.652" v="1948" actId="20577"/>
          <ac:spMkLst>
            <pc:docMk/>
            <pc:sldMk cId="3543990416" sldId="5124"/>
            <ac:spMk id="34" creationId="{8F414BB2-A78E-BE9B-DFE6-CDE8F82EB9E7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7T00:14:31.293" v="1949" actId="20577"/>
          <ac:spMkLst>
            <pc:docMk/>
            <pc:sldMk cId="3543990416" sldId="5124"/>
            <ac:spMk id="40" creationId="{12CC88D3-1A61-5277-C2A4-3BAE1F41CEB5}"/>
          </ac:spMkLst>
        </pc:spChg>
      </pc:sldChg>
      <pc:sldChg chg="modSp">
        <pc:chgData name="Monica Gisela Dueñas Gomez" userId="S::mduenas@reddicolombia.com::67b8cd83-14b5-4f84-b6c5-c33613cab145" providerId="AD" clId="Web-{9E6D2771-E086-550E-ECDE-E07771CE0998}" dt="2024-07-16T23:55:30.540" v="1131"/>
        <pc:sldMkLst>
          <pc:docMk/>
          <pc:sldMk cId="36023691" sldId="5125"/>
        </pc:sldMkLst>
        <pc:spChg chg="mod">
          <ac:chgData name="Monica Gisela Dueñas Gomez" userId="S::mduenas@reddicolombia.com::67b8cd83-14b5-4f84-b6c5-c33613cab145" providerId="AD" clId="Web-{9E6D2771-E086-550E-ECDE-E07771CE0998}" dt="2024-07-16T23:42:24.830" v="845" actId="20577"/>
          <ac:spMkLst>
            <pc:docMk/>
            <pc:sldMk cId="36023691" sldId="5125"/>
            <ac:spMk id="13" creationId="{C9DD1526-1C1D-51E9-ED3B-7E72C70D276F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32:26.091" v="425" actId="20577"/>
          <ac:spMkLst>
            <pc:docMk/>
            <pc:sldMk cId="36023691" sldId="5125"/>
            <ac:spMk id="22" creationId="{54C53D84-F14A-6C54-59AD-CCED65A3FF0C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55:30.540" v="1131"/>
          <ac:spMkLst>
            <pc:docMk/>
            <pc:sldMk cId="36023691" sldId="5125"/>
            <ac:spMk id="38" creationId="{35662DB4-A79E-2D8B-CDF6-0FB108DDBD6A}"/>
          </ac:spMkLst>
        </pc:spChg>
      </pc:sldChg>
      <pc:sldChg chg="modSp add ord replId">
        <pc:chgData name="Monica Gisela Dueñas Gomez" userId="S::mduenas@reddicolombia.com::67b8cd83-14b5-4f84-b6c5-c33613cab145" providerId="AD" clId="Web-{9E6D2771-E086-550E-ECDE-E07771CE0998}" dt="2024-07-16T23:53:31.333" v="1028" actId="20577"/>
        <pc:sldMkLst>
          <pc:docMk/>
          <pc:sldMk cId="2507394372" sldId="5127"/>
        </pc:sldMkLst>
        <pc:spChg chg="mod">
          <ac:chgData name="Monica Gisela Dueñas Gomez" userId="S::mduenas@reddicolombia.com::67b8cd83-14b5-4f84-b6c5-c33613cab145" providerId="AD" clId="Web-{9E6D2771-E086-550E-ECDE-E07771CE0998}" dt="2024-07-16T23:40:53.374" v="802" actId="20577"/>
          <ac:spMkLst>
            <pc:docMk/>
            <pc:sldMk cId="2507394372" sldId="5127"/>
            <ac:spMk id="19" creationId="{84316021-2B7C-7C48-0534-F4B8237BDD39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41:32.156" v="839" actId="20577"/>
          <ac:spMkLst>
            <pc:docMk/>
            <pc:sldMk cId="2507394372" sldId="5127"/>
            <ac:spMk id="34" creationId="{8F414BB2-A78E-BE9B-DFE6-CDE8F82EB9E7}"/>
          </ac:spMkLst>
        </pc:spChg>
        <pc:spChg chg="mod">
          <ac:chgData name="Monica Gisela Dueñas Gomez" userId="S::mduenas@reddicolombia.com::67b8cd83-14b5-4f84-b6c5-c33613cab145" providerId="AD" clId="Web-{9E6D2771-E086-550E-ECDE-E07771CE0998}" dt="2024-07-16T23:53:31.333" v="1028" actId="20577"/>
          <ac:spMkLst>
            <pc:docMk/>
            <pc:sldMk cId="2507394372" sldId="5127"/>
            <ac:spMk id="40" creationId="{12CC88D3-1A61-5277-C2A4-3BAE1F41CEB5}"/>
          </ac:spMkLst>
        </pc:spChg>
      </pc:sldChg>
    </pc:docChg>
  </pc:docChgLst>
  <pc:docChgLst>
    <pc:chgData name="Monica Gisela Dueñas Gomez" userId="S::mduenas@reddicolombia.com::67b8cd83-14b5-4f84-b6c5-c33613cab145" providerId="AD" clId="Web-{A6229B1A-E7A1-331A-67D6-32A6EE1C8928}"/>
    <pc:docChg chg="modSld">
      <pc:chgData name="Monica Gisela Dueñas Gomez" userId="S::mduenas@reddicolombia.com::67b8cd83-14b5-4f84-b6c5-c33613cab145" providerId="AD" clId="Web-{A6229B1A-E7A1-331A-67D6-32A6EE1C8928}" dt="2024-07-31T14:44:25.073" v="29" actId="20577"/>
      <pc:docMkLst>
        <pc:docMk/>
      </pc:docMkLst>
      <pc:sldChg chg="modSp">
        <pc:chgData name="Monica Gisela Dueñas Gomez" userId="S::mduenas@reddicolombia.com::67b8cd83-14b5-4f84-b6c5-c33613cab145" providerId="AD" clId="Web-{A6229B1A-E7A1-331A-67D6-32A6EE1C8928}" dt="2024-07-31T14:44:25.073" v="29" actId="20577"/>
        <pc:sldMkLst>
          <pc:docMk/>
          <pc:sldMk cId="2693558845" sldId="5129"/>
        </pc:sldMkLst>
        <pc:spChg chg="mod">
          <ac:chgData name="Monica Gisela Dueñas Gomez" userId="S::mduenas@reddicolombia.com::67b8cd83-14b5-4f84-b6c5-c33613cab145" providerId="AD" clId="Web-{A6229B1A-E7A1-331A-67D6-32A6EE1C8928}" dt="2024-07-31T14:44:25.073" v="29" actId="20577"/>
          <ac:spMkLst>
            <pc:docMk/>
            <pc:sldMk cId="2693558845" sldId="5129"/>
            <ac:spMk id="9" creationId="{9CA3188B-8E37-451C-8A1C-4DD547D0CF9B}"/>
          </ac:spMkLst>
        </pc:spChg>
        <pc:spChg chg="mod">
          <ac:chgData name="Monica Gisela Dueñas Gomez" userId="S::mduenas@reddicolombia.com::67b8cd83-14b5-4f84-b6c5-c33613cab145" providerId="AD" clId="Web-{A6229B1A-E7A1-331A-67D6-32A6EE1C8928}" dt="2024-07-31T14:36:46.681" v="2" actId="20577"/>
          <ac:spMkLst>
            <pc:docMk/>
            <pc:sldMk cId="2693558845" sldId="5129"/>
            <ac:spMk id="10" creationId="{8BD2D63D-3ABF-429D-9AC4-AB972B4BDB46}"/>
          </ac:spMkLst>
        </pc:spChg>
      </pc:sldChg>
    </pc:docChg>
  </pc:docChgLst>
  <pc:docChgLst>
    <pc:chgData name="Monica Gisela Dueñas Gomez" userId="S::mduenas@reddicolombia.com::67b8cd83-14b5-4f84-b6c5-c33613cab145" providerId="AD" clId="Web-{4FFE8E43-0523-81CE-C45E-FD269BE23509}"/>
    <pc:docChg chg="addSld modSld">
      <pc:chgData name="Monica Gisela Dueñas Gomez" userId="S::mduenas@reddicolombia.com::67b8cd83-14b5-4f84-b6c5-c33613cab145" providerId="AD" clId="Web-{4FFE8E43-0523-81CE-C45E-FD269BE23509}" dt="2024-08-15T02:55:05.714" v="736" actId="1076"/>
      <pc:docMkLst>
        <pc:docMk/>
      </pc:docMkLst>
      <pc:sldChg chg="addSp delSp modSp add replId">
        <pc:chgData name="Monica Gisela Dueñas Gomez" userId="S::mduenas@reddicolombia.com::67b8cd83-14b5-4f84-b6c5-c33613cab145" providerId="AD" clId="Web-{4FFE8E43-0523-81CE-C45E-FD269BE23509}" dt="2024-08-15T02:55:05.714" v="736" actId="1076"/>
        <pc:sldMkLst>
          <pc:docMk/>
          <pc:sldMk cId="205017116" sldId="5155"/>
        </pc:sldMkLst>
        <pc:spChg chg="add mod">
          <ac:chgData name="Monica Gisela Dueñas Gomez" userId="S::mduenas@reddicolombia.com::67b8cd83-14b5-4f84-b6c5-c33613cab145" providerId="AD" clId="Web-{4FFE8E43-0523-81CE-C45E-FD269BE23509}" dt="2024-08-15T02:47:59.630" v="328" actId="1076"/>
          <ac:spMkLst>
            <pc:docMk/>
            <pc:sldMk cId="205017116" sldId="5155"/>
            <ac:spMk id="5" creationId="{7E7E88BD-8C1B-24E1-15A0-12D2F0AF9D7D}"/>
          </ac:spMkLst>
        </pc:spChg>
        <pc:spChg chg="add mod">
          <ac:chgData name="Monica Gisela Dueñas Gomez" userId="S::mduenas@reddicolombia.com::67b8cd83-14b5-4f84-b6c5-c33613cab145" providerId="AD" clId="Web-{4FFE8E43-0523-81CE-C45E-FD269BE23509}" dt="2024-08-15T02:47:59.646" v="329" actId="1076"/>
          <ac:spMkLst>
            <pc:docMk/>
            <pc:sldMk cId="205017116" sldId="5155"/>
            <ac:spMk id="7" creationId="{5CF072AD-E9D9-4D27-A3A6-336213B0B9D2}"/>
          </ac:spMkLst>
        </pc:spChg>
        <pc:spChg chg="add mod">
          <ac:chgData name="Monica Gisela Dueñas Gomez" userId="S::mduenas@reddicolombia.com::67b8cd83-14b5-4f84-b6c5-c33613cab145" providerId="AD" clId="Web-{4FFE8E43-0523-81CE-C45E-FD269BE23509}" dt="2024-08-15T02:47:59.646" v="330" actId="1076"/>
          <ac:spMkLst>
            <pc:docMk/>
            <pc:sldMk cId="205017116" sldId="5155"/>
            <ac:spMk id="8" creationId="{65E39BD5-AC58-26C2-7397-997FBD14D72C}"/>
          </ac:spMkLst>
        </pc:spChg>
        <pc:spChg chg="add del mod">
          <ac:chgData name="Monica Gisela Dueñas Gomez" userId="S::mduenas@reddicolombia.com::67b8cd83-14b5-4f84-b6c5-c33613cab145" providerId="AD" clId="Web-{4FFE8E43-0523-81CE-C45E-FD269BE23509}" dt="2024-08-15T02:48:02.037" v="332"/>
          <ac:spMkLst>
            <pc:docMk/>
            <pc:sldMk cId="205017116" sldId="5155"/>
            <ac:spMk id="9" creationId="{F00EBF2A-18F5-4BE2-456E-11FB0E33E0E1}"/>
          </ac:spMkLst>
        </pc:spChg>
        <pc:spChg chg="add mod">
          <ac:chgData name="Monica Gisela Dueñas Gomez" userId="S::mduenas@reddicolombia.com::67b8cd83-14b5-4f84-b6c5-c33613cab145" providerId="AD" clId="Web-{4FFE8E43-0523-81CE-C45E-FD269BE23509}" dt="2024-08-15T02:55:05.714" v="736" actId="1076"/>
          <ac:spMkLst>
            <pc:docMk/>
            <pc:sldMk cId="205017116" sldId="5155"/>
            <ac:spMk id="10" creationId="{640D3A77-B795-CCCC-C095-193E95B81639}"/>
          </ac:spMkLst>
        </pc:spChg>
        <pc:spChg chg="add mod">
          <ac:chgData name="Monica Gisela Dueñas Gomez" userId="S::mduenas@reddicolombia.com::67b8cd83-14b5-4f84-b6c5-c33613cab145" providerId="AD" clId="Web-{4FFE8E43-0523-81CE-C45E-FD269BE23509}" dt="2024-08-15T02:55:03.589" v="735" actId="1076"/>
          <ac:spMkLst>
            <pc:docMk/>
            <pc:sldMk cId="205017116" sldId="5155"/>
            <ac:spMk id="11" creationId="{552842DF-00A1-BD9C-0EB4-F5CE498AD894}"/>
          </ac:spMkLst>
        </pc:spChg>
        <pc:spChg chg="add del mod">
          <ac:chgData name="Monica Gisela Dueñas Gomez" userId="S::mduenas@reddicolombia.com::67b8cd83-14b5-4f84-b6c5-c33613cab145" providerId="AD" clId="Web-{4FFE8E43-0523-81CE-C45E-FD269BE23509}" dt="2024-08-15T02:52:10.102" v="514"/>
          <ac:spMkLst>
            <pc:docMk/>
            <pc:sldMk cId="205017116" sldId="5155"/>
            <ac:spMk id="12" creationId="{3392B0CF-35CD-46BF-A4FB-15D90114E23C}"/>
          </ac:spMkLst>
        </pc:spChg>
        <pc:spChg chg="del">
          <ac:chgData name="Monica Gisela Dueñas Gomez" userId="S::mduenas@reddicolombia.com::67b8cd83-14b5-4f84-b6c5-c33613cab145" providerId="AD" clId="Web-{4FFE8E43-0523-81CE-C45E-FD269BE23509}" dt="2024-08-15T02:39:30.417" v="5"/>
          <ac:spMkLst>
            <pc:docMk/>
            <pc:sldMk cId="205017116" sldId="5155"/>
            <ac:spMk id="45" creationId="{0D11B150-681B-42E1-8026-A2CD93BD4486}"/>
          </ac:spMkLst>
        </pc:spChg>
        <pc:spChg chg="del mod">
          <ac:chgData name="Monica Gisela Dueñas Gomez" userId="S::mduenas@reddicolombia.com::67b8cd83-14b5-4f84-b6c5-c33613cab145" providerId="AD" clId="Web-{4FFE8E43-0523-81CE-C45E-FD269BE23509}" dt="2024-08-15T02:39:26.839" v="3"/>
          <ac:spMkLst>
            <pc:docMk/>
            <pc:sldMk cId="205017116" sldId="5155"/>
            <ac:spMk id="46" creationId="{EE12C5E9-11B2-4CEF-B927-B96431A7DCE6}"/>
          </ac:spMkLst>
        </pc:spChg>
        <pc:spChg chg="del">
          <ac:chgData name="Monica Gisela Dueñas Gomez" userId="S::mduenas@reddicolombia.com::67b8cd83-14b5-4f84-b6c5-c33613cab145" providerId="AD" clId="Web-{4FFE8E43-0523-81CE-C45E-FD269BE23509}" dt="2024-08-15T02:39:28.370" v="4"/>
          <ac:spMkLst>
            <pc:docMk/>
            <pc:sldMk cId="205017116" sldId="5155"/>
            <ac:spMk id="47" creationId="{344C2805-C7AC-4A64-B513-710B64BF1511}"/>
          </ac:spMkLst>
        </pc:spChg>
        <pc:picChg chg="mod">
          <ac:chgData name="Monica Gisela Dueñas Gomez" userId="S::mduenas@reddicolombia.com::67b8cd83-14b5-4f84-b6c5-c33613cab145" providerId="AD" clId="Web-{4FFE8E43-0523-81CE-C45E-FD269BE23509}" dt="2024-08-15T02:47:59.615" v="325" actId="1076"/>
          <ac:picMkLst>
            <pc:docMk/>
            <pc:sldMk cId="205017116" sldId="5155"/>
            <ac:picMk id="2" creationId="{61125154-D182-530F-84A4-F1EBB4916F8C}"/>
          </ac:picMkLst>
        </pc:picChg>
        <pc:picChg chg="add mod">
          <ac:chgData name="Monica Gisela Dueñas Gomez" userId="S::mduenas@reddicolombia.com::67b8cd83-14b5-4f84-b6c5-c33613cab145" providerId="AD" clId="Web-{4FFE8E43-0523-81CE-C45E-FD269BE23509}" dt="2024-08-15T02:47:59.630" v="326" actId="1076"/>
          <ac:picMkLst>
            <pc:docMk/>
            <pc:sldMk cId="205017116" sldId="5155"/>
            <ac:picMk id="3" creationId="{B190440B-E498-226F-84F5-7972DD7929DA}"/>
          </ac:picMkLst>
        </pc:picChg>
        <pc:picChg chg="add mod">
          <ac:chgData name="Monica Gisela Dueñas Gomez" userId="S::mduenas@reddicolombia.com::67b8cd83-14b5-4f84-b6c5-c33613cab145" providerId="AD" clId="Web-{4FFE8E43-0523-81CE-C45E-FD269BE23509}" dt="2024-08-15T02:47:59.630" v="327" actId="1076"/>
          <ac:picMkLst>
            <pc:docMk/>
            <pc:sldMk cId="205017116" sldId="5155"/>
            <ac:picMk id="4" creationId="{E3D572AB-3697-F836-119F-97FB4CE4782E}"/>
          </ac:picMkLst>
        </pc:picChg>
      </pc:sldChg>
    </pc:docChg>
  </pc:docChgLst>
  <pc:docChgLst>
    <pc:chgData name="Eliana María Briceño Clavijo" userId="S::ebriceno@reddicolombia.com::64011399-8fed-4a35-819d-4efe60999fbb" providerId="AD" clId="Web-{69114D71-922B-3381-A693-D911AD80F9C0}"/>
    <pc:docChg chg="modSld">
      <pc:chgData name="Eliana María Briceño Clavijo" userId="S::ebriceno@reddicolombia.com::64011399-8fed-4a35-819d-4efe60999fbb" providerId="AD" clId="Web-{69114D71-922B-3381-A693-D911AD80F9C0}" dt="2024-08-15T01:44:31.452" v="1" actId="1076"/>
      <pc:docMkLst>
        <pc:docMk/>
      </pc:docMkLst>
      <pc:sldChg chg="modSp">
        <pc:chgData name="Eliana María Briceño Clavijo" userId="S::ebriceno@reddicolombia.com::64011399-8fed-4a35-819d-4efe60999fbb" providerId="AD" clId="Web-{69114D71-922B-3381-A693-D911AD80F9C0}" dt="2024-08-15T01:44:31.452" v="1" actId="1076"/>
        <pc:sldMkLst>
          <pc:docMk/>
          <pc:sldMk cId="1390178510" sldId="5153"/>
        </pc:sldMkLst>
        <pc:picChg chg="mod">
          <ac:chgData name="Eliana María Briceño Clavijo" userId="S::ebriceno@reddicolombia.com::64011399-8fed-4a35-819d-4efe60999fbb" providerId="AD" clId="Web-{69114D71-922B-3381-A693-D911AD80F9C0}" dt="2024-08-15T01:44:31.452" v="1" actId="1076"/>
          <ac:picMkLst>
            <pc:docMk/>
            <pc:sldMk cId="1390178510" sldId="5153"/>
            <ac:picMk id="2" creationId="{8A57A289-5FE4-C010-4494-77072C545D87}"/>
          </ac:picMkLst>
        </pc:picChg>
      </pc:sldChg>
    </pc:docChg>
  </pc:docChgLst>
  <pc:docChgLst>
    <pc:chgData name="Monica Gisela Dueñas Gomez" userId="S::mduenas@reddicolombia.com::67b8cd83-14b5-4f84-b6c5-c33613cab145" providerId="AD" clId="Web-{98A8E14B-AA2F-31C2-F810-B449DFF90015}"/>
    <pc:docChg chg="addSld modSld">
      <pc:chgData name="Monica Gisela Dueñas Gomez" userId="S::mduenas@reddicolombia.com::67b8cd83-14b5-4f84-b6c5-c33613cab145" providerId="AD" clId="Web-{98A8E14B-AA2F-31C2-F810-B449DFF90015}" dt="2024-08-02T00:20:30.543" v="510" actId="1076"/>
      <pc:docMkLst>
        <pc:docMk/>
      </pc:docMkLst>
      <pc:sldChg chg="addSp delSp modSp delAnim">
        <pc:chgData name="Monica Gisela Dueñas Gomez" userId="S::mduenas@reddicolombia.com::67b8cd83-14b5-4f84-b6c5-c33613cab145" providerId="AD" clId="Web-{98A8E14B-AA2F-31C2-F810-B449DFF90015}" dt="2024-08-02T00:20:30.543" v="510" actId="1076"/>
        <pc:sldMkLst>
          <pc:docMk/>
          <pc:sldMk cId="421667376" sldId="5016"/>
        </pc:sldMkLst>
        <pc:spChg chg="del">
          <ac:chgData name="Monica Gisela Dueñas Gomez" userId="S::mduenas@reddicolombia.com::67b8cd83-14b5-4f84-b6c5-c33613cab145" providerId="AD" clId="Web-{98A8E14B-AA2F-31C2-F810-B449DFF90015}" dt="2024-08-02T00:13:54.308" v="1"/>
          <ac:spMkLst>
            <pc:docMk/>
            <pc:sldMk cId="421667376" sldId="5016"/>
            <ac:spMk id="4" creationId="{EFAC6FEE-4628-A2EC-BF02-615B6695F75B}"/>
          </ac:spMkLst>
        </pc:spChg>
        <pc:spChg chg="add mod">
          <ac:chgData name="Monica Gisela Dueñas Gomez" userId="S::mduenas@reddicolombia.com::67b8cd83-14b5-4f84-b6c5-c33613cab145" providerId="AD" clId="Web-{98A8E14B-AA2F-31C2-F810-B449DFF90015}" dt="2024-08-02T00:20:30.543" v="510" actId="1076"/>
          <ac:spMkLst>
            <pc:docMk/>
            <pc:sldMk cId="421667376" sldId="5016"/>
            <ac:spMk id="5" creationId="{28A8387A-496A-37A8-4CEA-9569FBB63A83}"/>
          </ac:spMkLst>
        </pc:spChg>
        <pc:spChg chg="add mod">
          <ac:chgData name="Monica Gisela Dueñas Gomez" userId="S::mduenas@reddicolombia.com::67b8cd83-14b5-4f84-b6c5-c33613cab145" providerId="AD" clId="Web-{98A8E14B-AA2F-31C2-F810-B449DFF90015}" dt="2024-08-02T00:20:26.511" v="508" actId="14100"/>
          <ac:spMkLst>
            <pc:docMk/>
            <pc:sldMk cId="421667376" sldId="5016"/>
            <ac:spMk id="8" creationId="{E84DDB1E-B83C-2A7A-8925-96260EEA9033}"/>
          </ac:spMkLst>
        </pc:spChg>
        <pc:spChg chg="add mod">
          <ac:chgData name="Monica Gisela Dueñas Gomez" userId="S::mduenas@reddicolombia.com::67b8cd83-14b5-4f84-b6c5-c33613cab145" providerId="AD" clId="Web-{98A8E14B-AA2F-31C2-F810-B449DFF90015}" dt="2024-08-02T00:20:28.761" v="509" actId="1076"/>
          <ac:spMkLst>
            <pc:docMk/>
            <pc:sldMk cId="421667376" sldId="5016"/>
            <ac:spMk id="10" creationId="{4BC1892D-8799-A3F4-48F7-E0B567DA473E}"/>
          </ac:spMkLst>
        </pc:spChg>
        <pc:picChg chg="mod">
          <ac:chgData name="Monica Gisela Dueñas Gomez" userId="S::mduenas@reddicolombia.com::67b8cd83-14b5-4f84-b6c5-c33613cab145" providerId="AD" clId="Web-{98A8E14B-AA2F-31C2-F810-B449DFF90015}" dt="2024-08-02T00:13:55.730" v="2" actId="1076"/>
          <ac:picMkLst>
            <pc:docMk/>
            <pc:sldMk cId="421667376" sldId="5016"/>
            <ac:picMk id="7" creationId="{09ACE7B0-0F42-470D-9EBF-7357B61337CF}"/>
          </ac:picMkLst>
        </pc:picChg>
      </pc:sldChg>
      <pc:sldChg chg="add replId">
        <pc:chgData name="Monica Gisela Dueñas Gomez" userId="S::mduenas@reddicolombia.com::67b8cd83-14b5-4f84-b6c5-c33613cab145" providerId="AD" clId="Web-{98A8E14B-AA2F-31C2-F810-B449DFF90015}" dt="2024-08-02T00:13:41.120" v="0"/>
        <pc:sldMkLst>
          <pc:docMk/>
          <pc:sldMk cId="2501430121" sldId="5139"/>
        </pc:sldMkLst>
      </pc:sldChg>
    </pc:docChg>
  </pc:docChgLst>
  <pc:docChgLst>
    <pc:chgData name="Diana  Niño" userId="S::dnino@reddicolombia.com::edf8fce1-ac00-4a7b-8034-bdb31bf7c682" providerId="AD" clId="Web-{42E2A0D5-0A95-D3F8-918B-5225FA6211BE}"/>
    <pc:docChg chg="modSld">
      <pc:chgData name="Diana  Niño" userId="S::dnino@reddicolombia.com::edf8fce1-ac00-4a7b-8034-bdb31bf7c682" providerId="AD" clId="Web-{42E2A0D5-0A95-D3F8-918B-5225FA6211BE}" dt="2024-07-30T14:09:46.900" v="1311" actId="20577"/>
      <pc:docMkLst>
        <pc:docMk/>
      </pc:docMkLst>
      <pc:sldChg chg="modSp">
        <pc:chgData name="Diana  Niño" userId="S::dnino@reddicolombia.com::edf8fce1-ac00-4a7b-8034-bdb31bf7c682" providerId="AD" clId="Web-{42E2A0D5-0A95-D3F8-918B-5225FA6211BE}" dt="2024-07-30T13:28:05.578" v="299" actId="1076"/>
        <pc:sldMkLst>
          <pc:docMk/>
          <pc:sldMk cId="911850063" sldId="5118"/>
        </pc:sldMkLst>
        <pc:picChg chg="mod">
          <ac:chgData name="Diana  Niño" userId="S::dnino@reddicolombia.com::edf8fce1-ac00-4a7b-8034-bdb31bf7c682" providerId="AD" clId="Web-{42E2A0D5-0A95-D3F8-918B-5225FA6211BE}" dt="2024-07-30T13:28:05.578" v="299" actId="1076"/>
          <ac:picMkLst>
            <pc:docMk/>
            <pc:sldMk cId="911850063" sldId="5118"/>
            <ac:picMk id="7" creationId="{548D757B-3E85-4DAB-A86D-14352DB8B27C}"/>
          </ac:picMkLst>
        </pc:picChg>
      </pc:sldChg>
      <pc:sldChg chg="modSp">
        <pc:chgData name="Diana  Niño" userId="S::dnino@reddicolombia.com::edf8fce1-ac00-4a7b-8034-bdb31bf7c682" providerId="AD" clId="Web-{42E2A0D5-0A95-D3F8-918B-5225FA6211BE}" dt="2024-07-30T13:08:23.692" v="6" actId="1076"/>
        <pc:sldMkLst>
          <pc:docMk/>
          <pc:sldMk cId="2337973409" sldId="5128"/>
        </pc:sldMkLst>
        <pc:spChg chg="mod">
          <ac:chgData name="Diana  Niño" userId="S::dnino@reddicolombia.com::edf8fce1-ac00-4a7b-8034-bdb31bf7c682" providerId="AD" clId="Web-{42E2A0D5-0A95-D3F8-918B-5225FA6211BE}" dt="2024-07-30T13:08:02.863" v="0" actId="1076"/>
          <ac:spMkLst>
            <pc:docMk/>
            <pc:sldMk cId="2337973409" sldId="5128"/>
            <ac:spMk id="6" creationId="{7FA95003-30A5-F2CC-69BA-B7F054C04C96}"/>
          </ac:spMkLst>
        </pc:spChg>
        <pc:spChg chg="mod">
          <ac:chgData name="Diana  Niño" userId="S::dnino@reddicolombia.com::edf8fce1-ac00-4a7b-8034-bdb31bf7c682" providerId="AD" clId="Web-{42E2A0D5-0A95-D3F8-918B-5225FA6211BE}" dt="2024-07-30T13:08:06.426" v="1" actId="1076"/>
          <ac:spMkLst>
            <pc:docMk/>
            <pc:sldMk cId="2337973409" sldId="5128"/>
            <ac:spMk id="8" creationId="{0C2F8C11-B6CF-4054-BEE3-17E0C68CFFE2}"/>
          </ac:spMkLst>
        </pc:spChg>
        <pc:picChg chg="mod ord">
          <ac:chgData name="Diana  Niño" userId="S::dnino@reddicolombia.com::edf8fce1-ac00-4a7b-8034-bdb31bf7c682" providerId="AD" clId="Web-{42E2A0D5-0A95-D3F8-918B-5225FA6211BE}" dt="2024-07-30T13:08:23.692" v="6" actId="1076"/>
          <ac:picMkLst>
            <pc:docMk/>
            <pc:sldMk cId="2337973409" sldId="5128"/>
            <ac:picMk id="3" creationId="{128ADDB6-BA39-48D5-B12C-B74170E354EB}"/>
          </ac:picMkLst>
        </pc:picChg>
      </pc:sldChg>
      <pc:sldChg chg="modSp">
        <pc:chgData name="Diana  Niño" userId="S::dnino@reddicolombia.com::edf8fce1-ac00-4a7b-8034-bdb31bf7c682" providerId="AD" clId="Web-{42E2A0D5-0A95-D3F8-918B-5225FA6211BE}" dt="2024-07-30T13:11:11.914" v="8" actId="20577"/>
        <pc:sldMkLst>
          <pc:docMk/>
          <pc:sldMk cId="621760075" sldId="5130"/>
        </pc:sldMkLst>
        <pc:spChg chg="mod">
          <ac:chgData name="Diana  Niño" userId="S::dnino@reddicolombia.com::edf8fce1-ac00-4a7b-8034-bdb31bf7c682" providerId="AD" clId="Web-{42E2A0D5-0A95-D3F8-918B-5225FA6211BE}" dt="2024-07-30T13:11:11.914" v="8" actId="20577"/>
          <ac:spMkLst>
            <pc:docMk/>
            <pc:sldMk cId="621760075" sldId="5130"/>
            <ac:spMk id="88" creationId="{17CCBF60-2EB2-4BF7-9DF5-60E27A3BD5EE}"/>
          </ac:spMkLst>
        </pc:spChg>
      </pc:sldChg>
      <pc:sldChg chg="addSp delSp modSp addCm">
        <pc:chgData name="Diana  Niño" userId="S::dnino@reddicolombia.com::edf8fce1-ac00-4a7b-8034-bdb31bf7c682" providerId="AD" clId="Web-{42E2A0D5-0A95-D3F8-918B-5225FA6211BE}" dt="2024-07-30T14:09:46.900" v="1311" actId="20577"/>
        <pc:sldMkLst>
          <pc:docMk/>
          <pc:sldMk cId="940027416" sldId="5136"/>
        </pc:sldMkLst>
        <pc:spChg chg="add del mod">
          <ac:chgData name="Diana  Niño" userId="S::dnino@reddicolombia.com::edf8fce1-ac00-4a7b-8034-bdb31bf7c682" providerId="AD" clId="Web-{42E2A0D5-0A95-D3F8-918B-5225FA6211BE}" dt="2024-07-30T13:55:04.740" v="1027"/>
          <ac:spMkLst>
            <pc:docMk/>
            <pc:sldMk cId="940027416" sldId="5136"/>
            <ac:spMk id="3" creationId="{B329291F-F654-5692-E680-243A729538E5}"/>
          </ac:spMkLst>
        </pc:spChg>
        <pc:spChg chg="mod">
          <ac:chgData name="Diana  Niño" userId="S::dnino@reddicolombia.com::edf8fce1-ac00-4a7b-8034-bdb31bf7c682" providerId="AD" clId="Web-{42E2A0D5-0A95-D3F8-918B-5225FA6211BE}" dt="2024-07-30T14:09:46.900" v="1311" actId="20577"/>
          <ac:spMkLst>
            <pc:docMk/>
            <pc:sldMk cId="940027416" sldId="5136"/>
            <ac:spMk id="58" creationId="{94C9CE0A-F2CF-4EA6-8959-814A55765B22}"/>
          </ac:spMkLst>
        </pc:spChg>
        <pc:spChg chg="mod">
          <ac:chgData name="Diana  Niño" userId="S::dnino@reddicolombia.com::edf8fce1-ac00-4a7b-8034-bdb31bf7c682" providerId="AD" clId="Web-{42E2A0D5-0A95-D3F8-918B-5225FA6211BE}" dt="2024-07-30T14:09:25.806" v="1300" actId="20577"/>
          <ac:spMkLst>
            <pc:docMk/>
            <pc:sldMk cId="940027416" sldId="5136"/>
            <ac:spMk id="69" creationId="{2E2C8282-A585-424D-B400-2C700B5BE0D1}"/>
          </ac:spMkLst>
        </pc:spChg>
        <pc:spChg chg="mod">
          <ac:chgData name="Diana  Niño" userId="S::dnino@reddicolombia.com::edf8fce1-ac00-4a7b-8034-bdb31bf7c682" providerId="AD" clId="Web-{42E2A0D5-0A95-D3F8-918B-5225FA6211BE}" dt="2024-07-30T13:55:01.818" v="1026" actId="20577"/>
          <ac:spMkLst>
            <pc:docMk/>
            <pc:sldMk cId="940027416" sldId="5136"/>
            <ac:spMk id="77" creationId="{E530D732-A262-4E31-91D4-1B786C532A26}"/>
          </ac:spMkLst>
        </pc:spChg>
        <pc:spChg chg="mod">
          <ac:chgData name="Diana  Niño" userId="S::dnino@reddicolombia.com::edf8fce1-ac00-4a7b-8034-bdb31bf7c682" providerId="AD" clId="Web-{42E2A0D5-0A95-D3F8-918B-5225FA6211BE}" dt="2024-07-30T13:47:04.119" v="736" actId="20577"/>
          <ac:spMkLst>
            <pc:docMk/>
            <pc:sldMk cId="940027416" sldId="5136"/>
            <ac:spMk id="88" creationId="{17CCBF60-2EB2-4BF7-9DF5-60E27A3BD5EE}"/>
          </ac:spMkLst>
        </pc:spChg>
      </pc:sldChg>
    </pc:docChg>
  </pc:docChgLst>
  <pc:docChgLst>
    <pc:chgData name="Eliana María Briceño Clavijo" userId="S::ebriceno@reddicolombia.com::64011399-8fed-4a35-819d-4efe60999fbb" providerId="AD" clId="Web-{AC5DC33D-92CA-E8A3-96FE-F2FF45FCB208}"/>
    <pc:docChg chg="addSld modSld">
      <pc:chgData name="Eliana María Briceño Clavijo" userId="S::ebriceno@reddicolombia.com::64011399-8fed-4a35-819d-4efe60999fbb" providerId="AD" clId="Web-{AC5DC33D-92CA-E8A3-96FE-F2FF45FCB208}" dt="2024-08-15T01:50:12.485" v="161" actId="1076"/>
      <pc:docMkLst>
        <pc:docMk/>
      </pc:docMkLst>
      <pc:sldChg chg="addSp delSp modSp">
        <pc:chgData name="Eliana María Briceño Clavijo" userId="S::ebriceno@reddicolombia.com::64011399-8fed-4a35-819d-4efe60999fbb" providerId="AD" clId="Web-{AC5DC33D-92CA-E8A3-96FE-F2FF45FCB208}" dt="2024-08-15T01:49:52.157" v="157" actId="1076"/>
        <pc:sldMkLst>
          <pc:docMk/>
          <pc:sldMk cId="1390178510" sldId="5153"/>
        </pc:sldMkLst>
        <pc:spChg chg="mod">
          <ac:chgData name="Eliana María Briceño Clavijo" userId="S::ebriceno@reddicolombia.com::64011399-8fed-4a35-819d-4efe60999fbb" providerId="AD" clId="Web-{AC5DC33D-92CA-E8A3-96FE-F2FF45FCB208}" dt="2024-08-15T01:49:38.844" v="153" actId="20577"/>
          <ac:spMkLst>
            <pc:docMk/>
            <pc:sldMk cId="1390178510" sldId="5153"/>
            <ac:spMk id="6" creationId="{81B68972-7B87-4BCA-DF9D-DA5F685495D7}"/>
          </ac:spMkLst>
        </pc:spChg>
        <pc:spChg chg="del">
          <ac:chgData name="Eliana María Briceño Clavijo" userId="S::ebriceno@reddicolombia.com::64011399-8fed-4a35-819d-4efe60999fbb" providerId="AD" clId="Web-{AC5DC33D-92CA-E8A3-96FE-F2FF45FCB208}" dt="2024-08-15T01:46:48.246" v="121"/>
          <ac:spMkLst>
            <pc:docMk/>
            <pc:sldMk cId="1390178510" sldId="5153"/>
            <ac:spMk id="7" creationId="{315C9AE7-BA67-4058-8C33-204963004624}"/>
          </ac:spMkLst>
        </pc:spChg>
        <pc:picChg chg="del">
          <ac:chgData name="Eliana María Briceño Clavijo" userId="S::ebriceno@reddicolombia.com::64011399-8fed-4a35-819d-4efe60999fbb" providerId="AD" clId="Web-{AC5DC33D-92CA-E8A3-96FE-F2FF45FCB208}" dt="2024-08-15T01:45:11.025" v="0"/>
          <ac:picMkLst>
            <pc:docMk/>
            <pc:sldMk cId="1390178510" sldId="5153"/>
            <ac:picMk id="2" creationId="{8A57A289-5FE4-C010-4494-77072C545D87}"/>
          </ac:picMkLst>
        </pc:picChg>
        <pc:picChg chg="add del mod">
          <ac:chgData name="Eliana María Briceño Clavijo" userId="S::ebriceno@reddicolombia.com::64011399-8fed-4a35-819d-4efe60999fbb" providerId="AD" clId="Web-{AC5DC33D-92CA-E8A3-96FE-F2FF45FCB208}" dt="2024-08-15T01:47:36.497" v="122"/>
          <ac:picMkLst>
            <pc:docMk/>
            <pc:sldMk cId="1390178510" sldId="5153"/>
            <ac:picMk id="3" creationId="{829C65A9-9BD3-746E-6403-0C46F669EF02}"/>
          </ac:picMkLst>
        </pc:picChg>
        <pc:picChg chg="add del mod">
          <ac:chgData name="Eliana María Briceño Clavijo" userId="S::ebriceno@reddicolombia.com::64011399-8fed-4a35-819d-4efe60999fbb" providerId="AD" clId="Web-{AC5DC33D-92CA-E8A3-96FE-F2FF45FCB208}" dt="2024-08-15T01:49:45.969" v="154"/>
          <ac:picMkLst>
            <pc:docMk/>
            <pc:sldMk cId="1390178510" sldId="5153"/>
            <ac:picMk id="4" creationId="{D39D7C51-B23F-A282-11BB-83EC33E3E773}"/>
          </ac:picMkLst>
        </pc:picChg>
        <pc:picChg chg="add mod">
          <ac:chgData name="Eliana María Briceño Clavijo" userId="S::ebriceno@reddicolombia.com::64011399-8fed-4a35-819d-4efe60999fbb" providerId="AD" clId="Web-{AC5DC33D-92CA-E8A3-96FE-F2FF45FCB208}" dt="2024-08-15T01:49:52.157" v="157" actId="1076"/>
          <ac:picMkLst>
            <pc:docMk/>
            <pc:sldMk cId="1390178510" sldId="5153"/>
            <ac:picMk id="5" creationId="{9A65BBA1-5181-970F-7056-95FB73B67012}"/>
          </ac:picMkLst>
        </pc:picChg>
      </pc:sldChg>
      <pc:sldChg chg="modSp add replId">
        <pc:chgData name="Eliana María Briceño Clavijo" userId="S::ebriceno@reddicolombia.com::64011399-8fed-4a35-819d-4efe60999fbb" providerId="AD" clId="Web-{AC5DC33D-92CA-E8A3-96FE-F2FF45FCB208}" dt="2024-08-15T01:50:12.485" v="161" actId="1076"/>
        <pc:sldMkLst>
          <pc:docMk/>
          <pc:sldMk cId="2933443730" sldId="5154"/>
        </pc:sldMkLst>
        <pc:picChg chg="mod">
          <ac:chgData name="Eliana María Briceño Clavijo" userId="S::ebriceno@reddicolombia.com::64011399-8fed-4a35-819d-4efe60999fbb" providerId="AD" clId="Web-{AC5DC33D-92CA-E8A3-96FE-F2FF45FCB208}" dt="2024-08-15T01:50:12.485" v="161" actId="1076"/>
          <ac:picMkLst>
            <pc:docMk/>
            <pc:sldMk cId="2933443730" sldId="5154"/>
            <ac:picMk id="5" creationId="{9A65BBA1-5181-970F-7056-95FB73B67012}"/>
          </ac:picMkLst>
        </pc:picChg>
      </pc:sldChg>
    </pc:docChg>
  </pc:docChgLst>
  <pc:docChgLst>
    <pc:chgData name="Monica Gisela Dueñas Gomez" userId="S::mduenas@reddicolombia.com::67b8cd83-14b5-4f84-b6c5-c33613cab145" providerId="AD" clId="Web-{2287308C-8B8F-017E-7EA5-FE698B7F6079}"/>
    <pc:docChg chg="modSld">
      <pc:chgData name="Monica Gisela Dueñas Gomez" userId="S::mduenas@reddicolombia.com::67b8cd83-14b5-4f84-b6c5-c33613cab145" providerId="AD" clId="Web-{2287308C-8B8F-017E-7EA5-FE698B7F6079}" dt="2024-07-30T02:53:43.339" v="2"/>
      <pc:docMkLst>
        <pc:docMk/>
      </pc:docMkLst>
      <pc:sldChg chg="modSp addCm">
        <pc:chgData name="Monica Gisela Dueñas Gomez" userId="S::mduenas@reddicolombia.com::67b8cd83-14b5-4f84-b6c5-c33613cab145" providerId="AD" clId="Web-{2287308C-8B8F-017E-7EA5-FE698B7F6079}" dt="2024-07-30T02:53:24.713" v="1"/>
        <pc:sldMkLst>
          <pc:docMk/>
          <pc:sldMk cId="1887717824" sldId="5131"/>
        </pc:sldMkLst>
        <pc:spChg chg="mod">
          <ac:chgData name="Monica Gisela Dueñas Gomez" userId="S::mduenas@reddicolombia.com::67b8cd83-14b5-4f84-b6c5-c33613cab145" providerId="AD" clId="Web-{2287308C-8B8F-017E-7EA5-FE698B7F6079}" dt="2024-07-30T02:51:15.176" v="0" actId="20577"/>
          <ac:spMkLst>
            <pc:docMk/>
            <pc:sldMk cId="1887717824" sldId="5131"/>
            <ac:spMk id="45" creationId="{10251CB8-17BC-431B-B62C-CA0E8422BB4A}"/>
          </ac:spMkLst>
        </pc:spChg>
      </pc:sldChg>
      <pc:sldChg chg="addCm">
        <pc:chgData name="Monica Gisela Dueñas Gomez" userId="S::mduenas@reddicolombia.com::67b8cd83-14b5-4f84-b6c5-c33613cab145" providerId="AD" clId="Web-{2287308C-8B8F-017E-7EA5-FE698B7F6079}" dt="2024-07-30T02:53:43.339" v="2"/>
        <pc:sldMkLst>
          <pc:docMk/>
          <pc:sldMk cId="940027416" sldId="5136"/>
        </pc:sldMkLst>
      </pc:sldChg>
    </pc:docChg>
  </pc:docChgLst>
  <pc:docChgLst>
    <pc:chgData name="Juan Manuel Chaves" userId="0029880e-a6ef-4092-a41c-6e41c6c209c8" providerId="ADAL" clId="{BE0530D9-A23F-420A-BDFD-171A6CB54816}"/>
    <pc:docChg chg="undo custSel modSld sldOrd">
      <pc:chgData name="Juan Manuel Chaves" userId="0029880e-a6ef-4092-a41c-6e41c6c209c8" providerId="ADAL" clId="{BE0530D9-A23F-420A-BDFD-171A6CB54816}" dt="2024-07-17T00:05:09.468" v="1276" actId="20577"/>
      <pc:docMkLst>
        <pc:docMk/>
      </pc:docMkLst>
      <pc:sldChg chg="modSp mod">
        <pc:chgData name="Juan Manuel Chaves" userId="0029880e-a6ef-4092-a41c-6e41c6c209c8" providerId="ADAL" clId="{BE0530D9-A23F-420A-BDFD-171A6CB54816}" dt="2024-07-16T23:56:04.012" v="1233" actId="207"/>
        <pc:sldMkLst>
          <pc:docMk/>
          <pc:sldMk cId="0" sldId="273"/>
        </pc:sldMkLst>
        <pc:spChg chg="mod">
          <ac:chgData name="Juan Manuel Chaves" userId="0029880e-a6ef-4092-a41c-6e41c6c209c8" providerId="ADAL" clId="{BE0530D9-A23F-420A-BDFD-171A6CB54816}" dt="2024-07-16T23:56:01.461" v="1232" actId="207"/>
          <ac:spMkLst>
            <pc:docMk/>
            <pc:sldMk cId="0" sldId="273"/>
            <ac:spMk id="3081" creationId="{00000000-0000-0000-0000-000000000000}"/>
          </ac:spMkLst>
        </pc:spChg>
        <pc:spChg chg="mod">
          <ac:chgData name="Juan Manuel Chaves" userId="0029880e-a6ef-4092-a41c-6e41c6c209c8" providerId="ADAL" clId="{BE0530D9-A23F-420A-BDFD-171A6CB54816}" dt="2024-07-16T23:56:04.012" v="1233" actId="207"/>
          <ac:spMkLst>
            <pc:docMk/>
            <pc:sldMk cId="0" sldId="273"/>
            <ac:spMk id="3083" creationId="{00000000-0000-0000-0000-000000000000}"/>
          </ac:spMkLst>
        </pc:spChg>
      </pc:sldChg>
      <pc:sldChg chg="ord">
        <pc:chgData name="Juan Manuel Chaves" userId="0029880e-a6ef-4092-a41c-6e41c6c209c8" providerId="ADAL" clId="{BE0530D9-A23F-420A-BDFD-171A6CB54816}" dt="2024-07-16T23:04:34.302" v="0" actId="20578"/>
        <pc:sldMkLst>
          <pc:docMk/>
          <pc:sldMk cId="147150202" sldId="537"/>
        </pc:sldMkLst>
      </pc:sldChg>
      <pc:sldChg chg="modSp mod">
        <pc:chgData name="Juan Manuel Chaves" userId="0029880e-a6ef-4092-a41c-6e41c6c209c8" providerId="ADAL" clId="{BE0530D9-A23F-420A-BDFD-171A6CB54816}" dt="2024-07-16T23:51:19.714" v="1229" actId="207"/>
        <pc:sldMkLst>
          <pc:docMk/>
          <pc:sldMk cId="3455867863" sldId="541"/>
        </pc:sldMkLst>
        <pc:spChg chg="mod">
          <ac:chgData name="Juan Manuel Chaves" userId="0029880e-a6ef-4092-a41c-6e41c6c209c8" providerId="ADAL" clId="{BE0530D9-A23F-420A-BDFD-171A6CB54816}" dt="2024-07-16T23:51:19.714" v="1229" actId="207"/>
          <ac:spMkLst>
            <pc:docMk/>
            <pc:sldMk cId="3455867863" sldId="541"/>
            <ac:spMk id="5" creationId="{9F53DF9C-CD9E-4222-A031-52E4E38DF953}"/>
          </ac:spMkLst>
        </pc:spChg>
        <pc:spChg chg="mod">
          <ac:chgData name="Juan Manuel Chaves" userId="0029880e-a6ef-4092-a41c-6e41c6c209c8" providerId="ADAL" clId="{BE0530D9-A23F-420A-BDFD-171A6CB54816}" dt="2024-07-16T23:51:19.714" v="1229" actId="207"/>
          <ac:spMkLst>
            <pc:docMk/>
            <pc:sldMk cId="3455867863" sldId="541"/>
            <ac:spMk id="8" creationId="{52AAB110-0B14-4278-82B5-AF20F7F421F9}"/>
          </ac:spMkLst>
        </pc:spChg>
        <pc:spChg chg="mod">
          <ac:chgData name="Juan Manuel Chaves" userId="0029880e-a6ef-4092-a41c-6e41c6c209c8" providerId="ADAL" clId="{BE0530D9-A23F-420A-BDFD-171A6CB54816}" dt="2024-07-16T23:51:19.714" v="1229" actId="207"/>
          <ac:spMkLst>
            <pc:docMk/>
            <pc:sldMk cId="3455867863" sldId="541"/>
            <ac:spMk id="9" creationId="{2A76F15F-9CE9-4708-91A3-45390D3BAABC}"/>
          </ac:spMkLst>
        </pc:spChg>
        <pc:spChg chg="mod">
          <ac:chgData name="Juan Manuel Chaves" userId="0029880e-a6ef-4092-a41c-6e41c6c209c8" providerId="ADAL" clId="{BE0530D9-A23F-420A-BDFD-171A6CB54816}" dt="2024-07-16T23:51:19.714" v="1229" actId="207"/>
          <ac:spMkLst>
            <pc:docMk/>
            <pc:sldMk cId="3455867863" sldId="541"/>
            <ac:spMk id="14" creationId="{CF7DCE0D-AF3D-4C6D-8B29-F7A2579C13AC}"/>
          </ac:spMkLst>
        </pc:spChg>
      </pc:sldChg>
      <pc:sldChg chg="modSp mod">
        <pc:chgData name="Juan Manuel Chaves" userId="0029880e-a6ef-4092-a41c-6e41c6c209c8" providerId="ADAL" clId="{BE0530D9-A23F-420A-BDFD-171A6CB54816}" dt="2024-07-17T00:05:09.468" v="1276" actId="20577"/>
        <pc:sldMkLst>
          <pc:docMk/>
          <pc:sldMk cId="3182910105" sldId="590"/>
        </pc:sldMkLst>
        <pc:spChg chg="mod">
          <ac:chgData name="Juan Manuel Chaves" userId="0029880e-a6ef-4092-a41c-6e41c6c209c8" providerId="ADAL" clId="{BE0530D9-A23F-420A-BDFD-171A6CB54816}" dt="2024-07-17T00:05:09.468" v="1276" actId="20577"/>
          <ac:spMkLst>
            <pc:docMk/>
            <pc:sldMk cId="3182910105" sldId="590"/>
            <ac:spMk id="86" creationId="{470B16D5-EEC9-41AB-980F-D7C1A04E2A89}"/>
          </ac:spMkLst>
        </pc:spChg>
      </pc:sldChg>
      <pc:sldChg chg="modSp mod">
        <pc:chgData name="Juan Manuel Chaves" userId="0029880e-a6ef-4092-a41c-6e41c6c209c8" providerId="ADAL" clId="{BE0530D9-A23F-420A-BDFD-171A6CB54816}" dt="2024-07-17T00:04:19.820" v="1273" actId="20577"/>
        <pc:sldMkLst>
          <pc:docMk/>
          <pc:sldMk cId="911850063" sldId="5118"/>
        </pc:sldMkLst>
        <pc:spChg chg="mod">
          <ac:chgData name="Juan Manuel Chaves" userId="0029880e-a6ef-4092-a41c-6e41c6c209c8" providerId="ADAL" clId="{BE0530D9-A23F-420A-BDFD-171A6CB54816}" dt="2024-07-17T00:04:19.820" v="1273" actId="20577"/>
          <ac:spMkLst>
            <pc:docMk/>
            <pc:sldMk cId="911850063" sldId="5118"/>
            <ac:spMk id="17" creationId="{624DC40C-D29C-4081-EECC-584F4A3BBEF9}"/>
          </ac:spMkLst>
        </pc:spChg>
      </pc:sldChg>
      <pc:sldChg chg="modSp mod">
        <pc:chgData name="Juan Manuel Chaves" userId="0029880e-a6ef-4092-a41c-6e41c6c209c8" providerId="ADAL" clId="{BE0530D9-A23F-420A-BDFD-171A6CB54816}" dt="2024-07-16T23:47:55.910" v="1227" actId="6549"/>
        <pc:sldMkLst>
          <pc:docMk/>
          <pc:sldMk cId="2419532773" sldId="5121"/>
        </pc:sldMkLst>
        <pc:spChg chg="mod">
          <ac:chgData name="Juan Manuel Chaves" userId="0029880e-a6ef-4092-a41c-6e41c6c209c8" providerId="ADAL" clId="{BE0530D9-A23F-420A-BDFD-171A6CB54816}" dt="2024-07-16T23:47:55.910" v="1227" actId="6549"/>
          <ac:spMkLst>
            <pc:docMk/>
            <pc:sldMk cId="2419532773" sldId="5121"/>
            <ac:spMk id="37" creationId="{A5BAC27B-03BF-4613-8C7B-32577058E1B4}"/>
          </ac:spMkLst>
        </pc:spChg>
      </pc:sldChg>
      <pc:sldChg chg="modSp mod">
        <pc:chgData name="Juan Manuel Chaves" userId="0029880e-a6ef-4092-a41c-6e41c6c209c8" providerId="ADAL" clId="{BE0530D9-A23F-420A-BDFD-171A6CB54816}" dt="2024-07-16T23:55:20.007" v="1231" actId="20577"/>
        <pc:sldMkLst>
          <pc:docMk/>
          <pc:sldMk cId="2291044514" sldId="5122"/>
        </pc:sldMkLst>
        <pc:spChg chg="mod">
          <ac:chgData name="Juan Manuel Chaves" userId="0029880e-a6ef-4092-a41c-6e41c6c209c8" providerId="ADAL" clId="{BE0530D9-A23F-420A-BDFD-171A6CB54816}" dt="2024-07-16T23:15:12.826" v="205" actId="1582"/>
          <ac:spMkLst>
            <pc:docMk/>
            <pc:sldMk cId="2291044514" sldId="5122"/>
            <ac:spMk id="2" creationId="{E8257D49-4A77-4216-9AFF-CA88899BB33B}"/>
          </ac:spMkLst>
        </pc:spChg>
        <pc:spChg chg="mod">
          <ac:chgData name="Juan Manuel Chaves" userId="0029880e-a6ef-4092-a41c-6e41c6c209c8" providerId="ADAL" clId="{BE0530D9-A23F-420A-BDFD-171A6CB54816}" dt="2024-07-16T23:55:20.007" v="1231" actId="20577"/>
          <ac:spMkLst>
            <pc:docMk/>
            <pc:sldMk cId="2291044514" sldId="5122"/>
            <ac:spMk id="3" creationId="{B9A8A95B-660C-43D1-9BD8-21591F737580}"/>
          </ac:spMkLst>
        </pc:spChg>
        <pc:spChg chg="mod">
          <ac:chgData name="Juan Manuel Chaves" userId="0029880e-a6ef-4092-a41c-6e41c6c209c8" providerId="ADAL" clId="{BE0530D9-A23F-420A-BDFD-171A6CB54816}" dt="2024-07-16T23:15:23.330" v="206" actId="207"/>
          <ac:spMkLst>
            <pc:docMk/>
            <pc:sldMk cId="2291044514" sldId="5122"/>
            <ac:spMk id="29" creationId="{18454785-4D53-462B-A74B-58D7BA276405}"/>
          </ac:spMkLst>
        </pc:spChg>
        <pc:spChg chg="mod">
          <ac:chgData name="Juan Manuel Chaves" userId="0029880e-a6ef-4092-a41c-6e41c6c209c8" providerId="ADAL" clId="{BE0530D9-A23F-420A-BDFD-171A6CB54816}" dt="2024-07-16T23:15:23.330" v="206" actId="207"/>
          <ac:spMkLst>
            <pc:docMk/>
            <pc:sldMk cId="2291044514" sldId="5122"/>
            <ac:spMk id="30" creationId="{27059244-8566-428E-A959-1E254121FA25}"/>
          </ac:spMkLst>
        </pc:spChg>
        <pc:spChg chg="mod">
          <ac:chgData name="Juan Manuel Chaves" userId="0029880e-a6ef-4092-a41c-6e41c6c209c8" providerId="ADAL" clId="{BE0530D9-A23F-420A-BDFD-171A6CB54816}" dt="2024-07-16T23:15:23.330" v="206" actId="207"/>
          <ac:spMkLst>
            <pc:docMk/>
            <pc:sldMk cId="2291044514" sldId="5122"/>
            <ac:spMk id="31" creationId="{9190A0AC-5FFB-4584-B809-E487A1302F5D}"/>
          </ac:spMkLst>
        </pc:spChg>
        <pc:spChg chg="mod">
          <ac:chgData name="Juan Manuel Chaves" userId="0029880e-a6ef-4092-a41c-6e41c6c209c8" providerId="ADAL" clId="{BE0530D9-A23F-420A-BDFD-171A6CB54816}" dt="2024-07-16T23:15:23.330" v="206" actId="207"/>
          <ac:spMkLst>
            <pc:docMk/>
            <pc:sldMk cId="2291044514" sldId="5122"/>
            <ac:spMk id="32" creationId="{34F06D86-7504-4487-9350-8DD1B03B9F81}"/>
          </ac:spMkLst>
        </pc:spChg>
        <pc:grpChg chg="mod">
          <ac:chgData name="Juan Manuel Chaves" userId="0029880e-a6ef-4092-a41c-6e41c6c209c8" providerId="ADAL" clId="{BE0530D9-A23F-420A-BDFD-171A6CB54816}" dt="2024-07-16T23:15:23.330" v="206" actId="207"/>
          <ac:grpSpMkLst>
            <pc:docMk/>
            <pc:sldMk cId="2291044514" sldId="5122"/>
            <ac:grpSpMk id="12" creationId="{5EE406B1-C977-4B78-8891-A2A778D86D8D}"/>
          </ac:grpSpMkLst>
        </pc:grpChg>
      </pc:sldChg>
      <pc:sldChg chg="modSp mod modNotesTx">
        <pc:chgData name="Juan Manuel Chaves" userId="0029880e-a6ef-4092-a41c-6e41c6c209c8" providerId="ADAL" clId="{BE0530D9-A23F-420A-BDFD-171A6CB54816}" dt="2024-07-16T23:25:33.137" v="641"/>
        <pc:sldMkLst>
          <pc:docMk/>
          <pc:sldMk cId="905582254" sldId="5123"/>
        </pc:sldMkLst>
        <pc:spChg chg="mod">
          <ac:chgData name="Juan Manuel Chaves" userId="0029880e-a6ef-4092-a41c-6e41c6c209c8" providerId="ADAL" clId="{BE0530D9-A23F-420A-BDFD-171A6CB54816}" dt="2024-07-16T23:25:17.910" v="639" actId="208"/>
          <ac:spMkLst>
            <pc:docMk/>
            <pc:sldMk cId="905582254" sldId="5123"/>
            <ac:spMk id="2" creationId="{E8257D49-4A77-4216-9AFF-CA88899BB33B}"/>
          </ac:spMkLst>
        </pc:spChg>
        <pc:spChg chg="mod">
          <ac:chgData name="Juan Manuel Chaves" userId="0029880e-a6ef-4092-a41c-6e41c6c209c8" providerId="ADAL" clId="{BE0530D9-A23F-420A-BDFD-171A6CB54816}" dt="2024-07-16T23:25:05.131" v="637" actId="1076"/>
          <ac:spMkLst>
            <pc:docMk/>
            <pc:sldMk cId="905582254" sldId="5123"/>
            <ac:spMk id="5" creationId="{1E0855D1-2EC5-DBA8-A105-531A2E440F90}"/>
          </ac:spMkLst>
        </pc:spChg>
        <pc:spChg chg="mod">
          <ac:chgData name="Juan Manuel Chaves" userId="0029880e-a6ef-4092-a41c-6e41c6c209c8" providerId="ADAL" clId="{BE0530D9-A23F-420A-BDFD-171A6CB54816}" dt="2024-07-16T23:22:30.792" v="565" actId="20577"/>
          <ac:spMkLst>
            <pc:docMk/>
            <pc:sldMk cId="905582254" sldId="5123"/>
            <ac:spMk id="14" creationId="{2D5CCE38-50AB-20F8-3DC8-EEE95F01533F}"/>
          </ac:spMkLst>
        </pc:spChg>
        <pc:spChg chg="mod">
          <ac:chgData name="Juan Manuel Chaves" userId="0029880e-a6ef-4092-a41c-6e41c6c209c8" providerId="ADAL" clId="{BE0530D9-A23F-420A-BDFD-171A6CB54816}" dt="2024-07-16T23:22:52.049" v="566" actId="207"/>
          <ac:spMkLst>
            <pc:docMk/>
            <pc:sldMk cId="905582254" sldId="5123"/>
            <ac:spMk id="20" creationId="{CBC4896B-B9B5-5442-7DC0-972387595E31}"/>
          </ac:spMkLst>
        </pc:spChg>
        <pc:spChg chg="mod">
          <ac:chgData name="Juan Manuel Chaves" userId="0029880e-a6ef-4092-a41c-6e41c6c209c8" providerId="ADAL" clId="{BE0530D9-A23F-420A-BDFD-171A6CB54816}" dt="2024-07-16T23:25:27.397" v="640" actId="207"/>
          <ac:spMkLst>
            <pc:docMk/>
            <pc:sldMk cId="905582254" sldId="5123"/>
            <ac:spMk id="28" creationId="{483AF16F-35B5-ACB8-53D5-BD6464649FA3}"/>
          </ac:spMkLst>
        </pc:spChg>
      </pc:sldChg>
      <pc:sldChg chg="modSp mod modNotesTx">
        <pc:chgData name="Juan Manuel Chaves" userId="0029880e-a6ef-4092-a41c-6e41c6c209c8" providerId="ADAL" clId="{BE0530D9-A23F-420A-BDFD-171A6CB54816}" dt="2024-07-16T23:36:15.344" v="950" actId="20577"/>
        <pc:sldMkLst>
          <pc:docMk/>
          <pc:sldMk cId="3543990416" sldId="5124"/>
        </pc:sldMkLst>
        <pc:spChg chg="mod">
          <ac:chgData name="Juan Manuel Chaves" userId="0029880e-a6ef-4092-a41c-6e41c6c209c8" providerId="ADAL" clId="{BE0530D9-A23F-420A-BDFD-171A6CB54816}" dt="2024-07-16T23:36:06.660" v="948" actId="14100"/>
          <ac:spMkLst>
            <pc:docMk/>
            <pc:sldMk cId="3543990416" sldId="5124"/>
            <ac:spMk id="2" creationId="{E8257D49-4A77-4216-9AFF-CA88899BB33B}"/>
          </ac:spMkLst>
        </pc:spChg>
        <pc:spChg chg="mod">
          <ac:chgData name="Juan Manuel Chaves" userId="0029880e-a6ef-4092-a41c-6e41c6c209c8" providerId="ADAL" clId="{BE0530D9-A23F-420A-BDFD-171A6CB54816}" dt="2024-07-16T23:31:32.727" v="684" actId="404"/>
          <ac:spMkLst>
            <pc:docMk/>
            <pc:sldMk cId="3543990416" sldId="5124"/>
            <ac:spMk id="19" creationId="{84316021-2B7C-7C48-0534-F4B8237BDD39}"/>
          </ac:spMkLst>
        </pc:spChg>
        <pc:spChg chg="mod">
          <ac:chgData name="Juan Manuel Chaves" userId="0029880e-a6ef-4092-a41c-6e41c6c209c8" providerId="ADAL" clId="{BE0530D9-A23F-420A-BDFD-171A6CB54816}" dt="2024-07-16T23:36:15.344" v="950" actId="20577"/>
          <ac:spMkLst>
            <pc:docMk/>
            <pc:sldMk cId="3543990416" sldId="5124"/>
            <ac:spMk id="40" creationId="{12CC88D3-1A61-5277-C2A4-3BAE1F41CEB5}"/>
          </ac:spMkLst>
        </pc:spChg>
      </pc:sldChg>
      <pc:sldChg chg="modSp mod">
        <pc:chgData name="Juan Manuel Chaves" userId="0029880e-a6ef-4092-a41c-6e41c6c209c8" providerId="ADAL" clId="{BE0530D9-A23F-420A-BDFD-171A6CB54816}" dt="2024-07-16T23:43:34.069" v="1179" actId="113"/>
        <pc:sldMkLst>
          <pc:docMk/>
          <pc:sldMk cId="36023691" sldId="5125"/>
        </pc:sldMkLst>
        <pc:spChg chg="mod">
          <ac:chgData name="Juan Manuel Chaves" userId="0029880e-a6ef-4092-a41c-6e41c6c209c8" providerId="ADAL" clId="{BE0530D9-A23F-420A-BDFD-171A6CB54816}" dt="2024-07-16T23:36:48.069" v="975" actId="20577"/>
          <ac:spMkLst>
            <pc:docMk/>
            <pc:sldMk cId="36023691" sldId="5125"/>
            <ac:spMk id="14" creationId="{5A7C9F26-B0CF-6A36-5FE1-5532BB67701D}"/>
          </ac:spMkLst>
        </pc:spChg>
        <pc:spChg chg="mod">
          <ac:chgData name="Juan Manuel Chaves" userId="0029880e-a6ef-4092-a41c-6e41c6c209c8" providerId="ADAL" clId="{BE0530D9-A23F-420A-BDFD-171A6CB54816}" dt="2024-07-16T23:43:34.069" v="1179" actId="113"/>
          <ac:spMkLst>
            <pc:docMk/>
            <pc:sldMk cId="36023691" sldId="5125"/>
            <ac:spMk id="38" creationId="{35662DB4-A79E-2D8B-CDF6-0FB108DDBD6A}"/>
          </ac:spMkLst>
        </pc:spChg>
      </pc:sldChg>
      <pc:sldChg chg="modSp mod">
        <pc:chgData name="Juan Manuel Chaves" userId="0029880e-a6ef-4092-a41c-6e41c6c209c8" providerId="ADAL" clId="{BE0530D9-A23F-420A-BDFD-171A6CB54816}" dt="2024-07-16T23:49:28.297" v="1228" actId="207"/>
        <pc:sldMkLst>
          <pc:docMk/>
          <pc:sldMk cId="1023527841" sldId="5126"/>
        </pc:sldMkLst>
        <pc:spChg chg="mod">
          <ac:chgData name="Juan Manuel Chaves" userId="0029880e-a6ef-4092-a41c-6e41c6c209c8" providerId="ADAL" clId="{BE0530D9-A23F-420A-BDFD-171A6CB54816}" dt="2024-07-16T23:49:28.297" v="1228" actId="207"/>
          <ac:spMkLst>
            <pc:docMk/>
            <pc:sldMk cId="1023527841" sldId="5126"/>
            <ac:spMk id="7" creationId="{3C3D94DE-B1CD-4009-80F6-F2967AFBB1D6}"/>
          </ac:spMkLst>
        </pc:spChg>
        <pc:spChg chg="mod">
          <ac:chgData name="Juan Manuel Chaves" userId="0029880e-a6ef-4092-a41c-6e41c6c209c8" providerId="ADAL" clId="{BE0530D9-A23F-420A-BDFD-171A6CB54816}" dt="2024-07-16T23:49:28.297" v="1228" actId="207"/>
          <ac:spMkLst>
            <pc:docMk/>
            <pc:sldMk cId="1023527841" sldId="5126"/>
            <ac:spMk id="12" creationId="{215486A5-8563-46BB-8958-2FD83ABF7830}"/>
          </ac:spMkLst>
        </pc:spChg>
        <pc:spChg chg="mod">
          <ac:chgData name="Juan Manuel Chaves" userId="0029880e-a6ef-4092-a41c-6e41c6c209c8" providerId="ADAL" clId="{BE0530D9-A23F-420A-BDFD-171A6CB54816}" dt="2024-07-16T23:49:28.297" v="1228" actId="207"/>
          <ac:spMkLst>
            <pc:docMk/>
            <pc:sldMk cId="1023527841" sldId="5126"/>
            <ac:spMk id="17" creationId="{E72D4BAB-3032-409F-ABE5-FAC889D240BB}"/>
          </ac:spMkLst>
        </pc:spChg>
        <pc:spChg chg="mod">
          <ac:chgData name="Juan Manuel Chaves" userId="0029880e-a6ef-4092-a41c-6e41c6c209c8" providerId="ADAL" clId="{BE0530D9-A23F-420A-BDFD-171A6CB54816}" dt="2024-07-16T23:49:28.297" v="1228" actId="207"/>
          <ac:spMkLst>
            <pc:docMk/>
            <pc:sldMk cId="1023527841" sldId="5126"/>
            <ac:spMk id="21" creationId="{3657D300-4213-49A0-ADF4-38A0F16DD980}"/>
          </ac:spMkLst>
        </pc:spChg>
        <pc:spChg chg="mod">
          <ac:chgData name="Juan Manuel Chaves" userId="0029880e-a6ef-4092-a41c-6e41c6c209c8" providerId="ADAL" clId="{BE0530D9-A23F-420A-BDFD-171A6CB54816}" dt="2024-07-16T23:49:28.297" v="1228" actId="207"/>
          <ac:spMkLst>
            <pc:docMk/>
            <pc:sldMk cId="1023527841" sldId="5126"/>
            <ac:spMk id="26" creationId="{77F2E254-D0FB-48C9-A330-DD28833D7F34}"/>
          </ac:spMkLst>
        </pc:spChg>
        <pc:spChg chg="mod">
          <ac:chgData name="Juan Manuel Chaves" userId="0029880e-a6ef-4092-a41c-6e41c6c209c8" providerId="ADAL" clId="{BE0530D9-A23F-420A-BDFD-171A6CB54816}" dt="2024-07-16T23:49:28.297" v="1228" actId="207"/>
          <ac:spMkLst>
            <pc:docMk/>
            <pc:sldMk cId="1023527841" sldId="5126"/>
            <ac:spMk id="28" creationId="{992E22EC-16CF-4B64-A6A7-B4EED72B2B17}"/>
          </ac:spMkLst>
        </pc:spChg>
        <pc:spChg chg="mod">
          <ac:chgData name="Juan Manuel Chaves" userId="0029880e-a6ef-4092-a41c-6e41c6c209c8" providerId="ADAL" clId="{BE0530D9-A23F-420A-BDFD-171A6CB54816}" dt="2024-07-16T23:49:28.297" v="1228" actId="207"/>
          <ac:spMkLst>
            <pc:docMk/>
            <pc:sldMk cId="1023527841" sldId="5126"/>
            <ac:spMk id="30" creationId="{B2F72247-0AD6-40E8-BA01-985E282DBEA6}"/>
          </ac:spMkLst>
        </pc:spChg>
      </pc:sldChg>
      <pc:sldChg chg="modSp mod">
        <pc:chgData name="Juan Manuel Chaves" userId="0029880e-a6ef-4092-a41c-6e41c6c209c8" providerId="ADAL" clId="{BE0530D9-A23F-420A-BDFD-171A6CB54816}" dt="2024-07-16T23:47:17.629" v="1226" actId="108"/>
        <pc:sldMkLst>
          <pc:docMk/>
          <pc:sldMk cId="2507394372" sldId="5127"/>
        </pc:sldMkLst>
        <pc:spChg chg="mod">
          <ac:chgData name="Juan Manuel Chaves" userId="0029880e-a6ef-4092-a41c-6e41c6c209c8" providerId="ADAL" clId="{BE0530D9-A23F-420A-BDFD-171A6CB54816}" dt="2024-07-16T23:47:10.376" v="1225" actId="20577"/>
          <ac:spMkLst>
            <pc:docMk/>
            <pc:sldMk cId="2507394372" sldId="5127"/>
            <ac:spMk id="19" creationId="{84316021-2B7C-7C48-0534-F4B8237BDD39}"/>
          </ac:spMkLst>
        </pc:spChg>
        <pc:spChg chg="mod">
          <ac:chgData name="Juan Manuel Chaves" userId="0029880e-a6ef-4092-a41c-6e41c6c209c8" providerId="ADAL" clId="{BE0530D9-A23F-420A-BDFD-171A6CB54816}" dt="2024-07-16T23:47:17.629" v="1226" actId="108"/>
          <ac:spMkLst>
            <pc:docMk/>
            <pc:sldMk cId="2507394372" sldId="5127"/>
            <ac:spMk id="40" creationId="{12CC88D3-1A61-5277-C2A4-3BAE1F41CEB5}"/>
          </ac:spMkLst>
        </pc:spChg>
      </pc:sldChg>
    </pc:docChg>
  </pc:docChgLst>
  <pc:docChgLst>
    <pc:chgData name="Monica Gisela Dueñas Gomez" userId="S::mduenas@reddicolombia.com::67b8cd83-14b5-4f84-b6c5-c33613cab145" providerId="AD" clId="Web-{6332FF5B-C128-932B-76A8-022C35DB555D}"/>
    <pc:docChg chg="modSld">
      <pc:chgData name="Monica Gisela Dueñas Gomez" userId="S::mduenas@reddicolombia.com::67b8cd83-14b5-4f84-b6c5-c33613cab145" providerId="AD" clId="Web-{6332FF5B-C128-932B-76A8-022C35DB555D}" dt="2024-08-15T02:06:00.721" v="1" actId="1076"/>
      <pc:docMkLst>
        <pc:docMk/>
      </pc:docMkLst>
      <pc:sldChg chg="modSp">
        <pc:chgData name="Monica Gisela Dueñas Gomez" userId="S::mduenas@reddicolombia.com::67b8cd83-14b5-4f84-b6c5-c33613cab145" providerId="AD" clId="Web-{6332FF5B-C128-932B-76A8-022C35DB555D}" dt="2024-08-15T02:06:00.721" v="1" actId="1076"/>
        <pc:sldMkLst>
          <pc:docMk/>
          <pc:sldMk cId="1593763826" sldId="5149"/>
        </pc:sldMkLst>
        <pc:picChg chg="mod">
          <ac:chgData name="Monica Gisela Dueñas Gomez" userId="S::mduenas@reddicolombia.com::67b8cd83-14b5-4f84-b6c5-c33613cab145" providerId="AD" clId="Web-{6332FF5B-C128-932B-76A8-022C35DB555D}" dt="2024-08-15T02:06:00.721" v="1" actId="1076"/>
          <ac:picMkLst>
            <pc:docMk/>
            <pc:sldMk cId="1593763826" sldId="5149"/>
            <ac:picMk id="2" creationId="{61125154-D182-530F-84A4-F1EBB4916F8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reddi.sharepoint.com/sites/PROYECTOS/Documentos%20compartidos/10.%20PROYECTOS-REDDI/4.%20PROYECTOS%202024/Gr&#225;ficos%20datos%20Valle%20del%20Cauca%20y%20Cal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73740061555484"/>
          <c:y val="6.8680737824438606E-2"/>
          <c:w val="0.867278474239915"/>
          <c:h val="0.7722065470982794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ACTI!$K$5</c:f>
              <c:strCache>
                <c:ptCount val="1"/>
                <c:pt idx="0">
                  <c:v>Valle del Cauca</c:v>
                </c:pt>
              </c:strCache>
            </c:strRef>
          </c:tx>
          <c:spPr>
            <a:solidFill>
              <a:srgbClr val="BFD73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axlinePro-Regular" panose="02000503060000020004" pitchFamily="50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ACTI!$J$6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ACTI!$K$6</c:f>
              <c:numCache>
                <c:formatCode>0.00%</c:formatCode>
                <c:ptCount val="1"/>
                <c:pt idx="0">
                  <c:v>1.4E-3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04-4D19-BBE4-3E5B19013F3A}"/>
            </c:ext>
          </c:extLst>
        </c:ser>
        <c:ser>
          <c:idx val="1"/>
          <c:order val="1"/>
          <c:tx>
            <c:strRef>
              <c:f>ACTI!$L$5</c:f>
              <c:strCache>
                <c:ptCount val="1"/>
                <c:pt idx="0">
                  <c:v>Nacional</c:v>
                </c:pt>
              </c:strCache>
            </c:strRef>
          </c:tx>
          <c:spPr>
            <a:solidFill>
              <a:srgbClr val="ED369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axlinePro-Regular" panose="02000503060000020004" pitchFamily="50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ACTI!$J$6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ACTI!$L$6</c:f>
              <c:numCache>
                <c:formatCode>0.00%</c:formatCode>
                <c:ptCount val="1"/>
                <c:pt idx="0">
                  <c:v>1.0200000000000001E-2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04-4D19-BBE4-3E5B19013F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78257887"/>
        <c:axId val="678258367"/>
        <c:axId val="0"/>
      </c:bar3DChart>
      <c:catAx>
        <c:axId val="67825788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8258367"/>
        <c:crosses val="autoZero"/>
        <c:auto val="1"/>
        <c:lblAlgn val="ctr"/>
        <c:lblOffset val="100"/>
        <c:noMultiLvlLbl val="0"/>
      </c:catAx>
      <c:valAx>
        <c:axId val="678258367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axlinePro-Regular" panose="02000503060000020004" pitchFamily="50" charset="0"/>
                <a:ea typeface="+mn-ea"/>
                <a:cs typeface="+mn-cs"/>
              </a:defRPr>
            </a:pPr>
            <a:endParaRPr lang="es-CO"/>
          </a:p>
        </c:txPr>
        <c:crossAx val="678257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DaxlinePro-Regular" panose="02000503060000020004" pitchFamily="50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DaxlinePro-Regular" panose="02000503060000020004" pitchFamily="50" charset="0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Hoja1!$A$6</c:f>
              <c:strCache>
                <c:ptCount val="1"/>
                <c:pt idx="0">
                  <c:v>Nacional</c:v>
                </c:pt>
              </c:strCache>
            </c:strRef>
          </c:tx>
          <c:spPr>
            <a:solidFill>
              <a:srgbClr val="EE369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DaxlinePro-Regular" panose="02000503060000020004" pitchFamily="50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Hoja1!$B$5:$L$5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Hoja1!$B$6:$L$6</c:f>
              <c:numCache>
                <c:formatCode>General</c:formatCode>
                <c:ptCount val="11"/>
                <c:pt idx="0">
                  <c:v>291</c:v>
                </c:pt>
                <c:pt idx="1">
                  <c:v>192</c:v>
                </c:pt>
                <c:pt idx="2">
                  <c:v>170</c:v>
                </c:pt>
                <c:pt idx="3">
                  <c:v>164</c:v>
                </c:pt>
                <c:pt idx="4">
                  <c:v>286</c:v>
                </c:pt>
                <c:pt idx="5">
                  <c:v>316</c:v>
                </c:pt>
                <c:pt idx="6">
                  <c:v>365</c:v>
                </c:pt>
                <c:pt idx="7">
                  <c:v>362</c:v>
                </c:pt>
                <c:pt idx="8">
                  <c:v>325</c:v>
                </c:pt>
                <c:pt idx="9">
                  <c:v>294</c:v>
                </c:pt>
                <c:pt idx="10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CF-483E-BD09-C3A705DE44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60602592"/>
        <c:axId val="960603248"/>
      </c:barChart>
      <c:catAx>
        <c:axId val="9606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DaxlinePro-Regular" panose="02000503060000020004" pitchFamily="50" charset="0"/>
                <a:ea typeface="+mn-ea"/>
                <a:cs typeface="+mn-cs"/>
              </a:defRPr>
            </a:pPr>
            <a:endParaRPr lang="es-CO"/>
          </a:p>
        </c:txPr>
        <c:crossAx val="960603248"/>
        <c:crosses val="autoZero"/>
        <c:auto val="1"/>
        <c:lblAlgn val="ctr"/>
        <c:lblOffset val="100"/>
        <c:noMultiLvlLbl val="0"/>
      </c:catAx>
      <c:valAx>
        <c:axId val="960603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6060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DaxlinePro-Regular" panose="02000503060000020004" pitchFamily="50" charset="0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DB571-4691-4E23-875C-269D5A4080E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F3A6F-C8C8-48B7-B330-8343FC0EACA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024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ne.gov.co/files/operaciones/PIB/bol-PIBDep-2023pr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inciencias.gov.co/la-ciencia-en-cifras/investigadore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>
                <a:hlinkClick r:id="rId3"/>
              </a:rPr>
              <a:t>bol-PIBDep-2023pr.pdf (dane.gov.co)</a:t>
            </a: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F3A6F-C8C8-48B7-B330-8343FC0EACAE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6563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F3A6F-C8C8-48B7-B330-8343FC0EACAE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880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F3A6F-C8C8-48B7-B330-8343FC0EACAE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80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https://www.larepublica.co/internet-economy/este-es-el-panorama-de-las-carreras-stem-en-colombia-3747252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F3A6F-C8C8-48B7-B330-8343FC0EACAE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2569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>
                <a:hlinkClick r:id="rId3"/>
              </a:rPr>
              <a:t>Investigadores reconocidos por Colciencias | Minciencias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F3A6F-C8C8-48B7-B330-8343FC0EACAE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9639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45757C-8EC9-C14C-A92B-8EFA1810B9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2EC61F-8F33-C045-A271-8348E676C9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7412" y="327803"/>
            <a:ext cx="1660130" cy="13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81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D565BB6-6D58-BC45-9099-C310FAB62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412" y="327803"/>
            <a:ext cx="1660131" cy="135089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DF1BEA3-32B4-B234-0A2B-DFEA62D016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5855" b="25855"/>
          <a:stretch/>
        </p:blipFill>
        <p:spPr>
          <a:xfrm>
            <a:off x="1" y="-77409"/>
            <a:ext cx="9236521" cy="6695924"/>
          </a:xfrm>
          <a:custGeom>
            <a:avLst/>
            <a:gdLst>
              <a:gd name="connsiteX0" fmla="*/ 25335 w 7358465"/>
              <a:gd name="connsiteY0" fmla="*/ 0 h 4705260"/>
              <a:gd name="connsiteX1" fmla="*/ 3847948 w 7358465"/>
              <a:gd name="connsiteY1" fmla="*/ 0 h 4705260"/>
              <a:gd name="connsiteX2" fmla="*/ 6686084 w 7358465"/>
              <a:gd name="connsiteY2" fmla="*/ 1915069 h 4705260"/>
              <a:gd name="connsiteX3" fmla="*/ 7097360 w 7358465"/>
              <a:gd name="connsiteY3" fmla="*/ 4032879 h 4705260"/>
              <a:gd name="connsiteX4" fmla="*/ 4979550 w 7358465"/>
              <a:gd name="connsiteY4" fmla="*/ 4444155 h 4705260"/>
              <a:gd name="connsiteX5" fmla="*/ 672383 w 7358465"/>
              <a:gd name="connsiteY5" fmla="*/ 1537839 h 4705260"/>
              <a:gd name="connsiteX6" fmla="*/ 7012 w 7358465"/>
              <a:gd name="connsiteY6" fmla="*/ 125770 h 470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58465" h="4705260">
                <a:moveTo>
                  <a:pt x="25335" y="0"/>
                </a:moveTo>
                <a:lnTo>
                  <a:pt x="3847948" y="0"/>
                </a:lnTo>
                <a:lnTo>
                  <a:pt x="6686084" y="1915069"/>
                </a:lnTo>
                <a:cubicBezTo>
                  <a:pt x="7384472" y="2386315"/>
                  <a:pt x="7568606" y="3334491"/>
                  <a:pt x="7097360" y="4032879"/>
                </a:cubicBezTo>
                <a:cubicBezTo>
                  <a:pt x="6626114" y="4731267"/>
                  <a:pt x="5677938" y="4915401"/>
                  <a:pt x="4979550" y="4444155"/>
                </a:cubicBezTo>
                <a:lnTo>
                  <a:pt x="672383" y="1537839"/>
                </a:lnTo>
                <a:cubicBezTo>
                  <a:pt x="192241" y="1213857"/>
                  <a:pt x="-44836" y="664451"/>
                  <a:pt x="7012" y="125770"/>
                </a:cubicBezTo>
                <a:close/>
              </a:path>
            </a:pathLst>
          </a:cu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4EC89B6-BD3D-2E83-918B-94929EC69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825" b="42211"/>
          <a:stretch/>
        </p:blipFill>
        <p:spPr>
          <a:xfrm>
            <a:off x="24193" y="2375309"/>
            <a:ext cx="9236521" cy="44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8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DF1BEA3-32B4-B234-0A2B-DFEA62D01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855" b="25855"/>
          <a:stretch/>
        </p:blipFill>
        <p:spPr>
          <a:xfrm>
            <a:off x="0" y="0"/>
            <a:ext cx="9172310" cy="6649375"/>
          </a:xfrm>
          <a:custGeom>
            <a:avLst/>
            <a:gdLst>
              <a:gd name="connsiteX0" fmla="*/ 25335 w 7358465"/>
              <a:gd name="connsiteY0" fmla="*/ 0 h 4705260"/>
              <a:gd name="connsiteX1" fmla="*/ 3847948 w 7358465"/>
              <a:gd name="connsiteY1" fmla="*/ 0 h 4705260"/>
              <a:gd name="connsiteX2" fmla="*/ 6686084 w 7358465"/>
              <a:gd name="connsiteY2" fmla="*/ 1915069 h 4705260"/>
              <a:gd name="connsiteX3" fmla="*/ 7097360 w 7358465"/>
              <a:gd name="connsiteY3" fmla="*/ 4032879 h 4705260"/>
              <a:gd name="connsiteX4" fmla="*/ 4979550 w 7358465"/>
              <a:gd name="connsiteY4" fmla="*/ 4444155 h 4705260"/>
              <a:gd name="connsiteX5" fmla="*/ 672383 w 7358465"/>
              <a:gd name="connsiteY5" fmla="*/ 1537839 h 4705260"/>
              <a:gd name="connsiteX6" fmla="*/ 7012 w 7358465"/>
              <a:gd name="connsiteY6" fmla="*/ 125770 h 470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58465" h="4705260">
                <a:moveTo>
                  <a:pt x="25335" y="0"/>
                </a:moveTo>
                <a:lnTo>
                  <a:pt x="3847948" y="0"/>
                </a:lnTo>
                <a:lnTo>
                  <a:pt x="6686084" y="1915069"/>
                </a:lnTo>
                <a:cubicBezTo>
                  <a:pt x="7384472" y="2386315"/>
                  <a:pt x="7568606" y="3334491"/>
                  <a:pt x="7097360" y="4032879"/>
                </a:cubicBezTo>
                <a:cubicBezTo>
                  <a:pt x="6626114" y="4731267"/>
                  <a:pt x="5677938" y="4915401"/>
                  <a:pt x="4979550" y="4444155"/>
                </a:cubicBezTo>
                <a:lnTo>
                  <a:pt x="672383" y="1537839"/>
                </a:lnTo>
                <a:cubicBezTo>
                  <a:pt x="192241" y="1213857"/>
                  <a:pt x="-44836" y="664451"/>
                  <a:pt x="7012" y="125770"/>
                </a:cubicBezTo>
                <a:close/>
              </a:path>
            </a:pathLst>
          </a:cu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4EC89B6-BD3D-2E83-918B-94929EC69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825" b="42211"/>
          <a:stretch/>
        </p:blipFill>
        <p:spPr>
          <a:xfrm>
            <a:off x="24193" y="2375309"/>
            <a:ext cx="9236521" cy="448269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F9DDB58-877B-202E-FE32-281BED664F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3709" y="415707"/>
            <a:ext cx="1378771" cy="11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9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BC72AD-D3FC-F767-FF72-AF26107C53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512" r="1512"/>
          <a:stretch/>
        </p:blipFill>
        <p:spPr>
          <a:xfrm>
            <a:off x="-19351" y="-2390"/>
            <a:ext cx="9262253" cy="6584604"/>
          </a:xfrm>
          <a:custGeom>
            <a:avLst/>
            <a:gdLst>
              <a:gd name="connsiteX0" fmla="*/ 25335 w 7358465"/>
              <a:gd name="connsiteY0" fmla="*/ 0 h 4705260"/>
              <a:gd name="connsiteX1" fmla="*/ 3847948 w 7358465"/>
              <a:gd name="connsiteY1" fmla="*/ 0 h 4705260"/>
              <a:gd name="connsiteX2" fmla="*/ 6686084 w 7358465"/>
              <a:gd name="connsiteY2" fmla="*/ 1915069 h 4705260"/>
              <a:gd name="connsiteX3" fmla="*/ 7097360 w 7358465"/>
              <a:gd name="connsiteY3" fmla="*/ 4032879 h 4705260"/>
              <a:gd name="connsiteX4" fmla="*/ 4979550 w 7358465"/>
              <a:gd name="connsiteY4" fmla="*/ 4444155 h 4705260"/>
              <a:gd name="connsiteX5" fmla="*/ 672383 w 7358465"/>
              <a:gd name="connsiteY5" fmla="*/ 1537839 h 4705260"/>
              <a:gd name="connsiteX6" fmla="*/ 7012 w 7358465"/>
              <a:gd name="connsiteY6" fmla="*/ 125770 h 470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58465" h="4705260">
                <a:moveTo>
                  <a:pt x="25335" y="0"/>
                </a:moveTo>
                <a:lnTo>
                  <a:pt x="3847948" y="0"/>
                </a:lnTo>
                <a:lnTo>
                  <a:pt x="6686084" y="1915069"/>
                </a:lnTo>
                <a:cubicBezTo>
                  <a:pt x="7384472" y="2386315"/>
                  <a:pt x="7568606" y="3334491"/>
                  <a:pt x="7097360" y="4032879"/>
                </a:cubicBezTo>
                <a:cubicBezTo>
                  <a:pt x="6626114" y="4731267"/>
                  <a:pt x="5677938" y="4915401"/>
                  <a:pt x="4979550" y="4444155"/>
                </a:cubicBezTo>
                <a:lnTo>
                  <a:pt x="672383" y="1537839"/>
                </a:lnTo>
                <a:cubicBezTo>
                  <a:pt x="192241" y="1213857"/>
                  <a:pt x="-44836" y="664451"/>
                  <a:pt x="7012" y="125770"/>
                </a:cubicBezTo>
                <a:close/>
              </a:path>
            </a:pathLst>
          </a:cu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4EC89B6-BD3D-2E83-918B-94929EC69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825" b="42211"/>
          <a:stretch/>
        </p:blipFill>
        <p:spPr>
          <a:xfrm>
            <a:off x="24193" y="2210540"/>
            <a:ext cx="9218709" cy="46474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F9DDB58-877B-202E-FE32-281BED664F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3709" y="415707"/>
            <a:ext cx="1378771" cy="11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gradFill>
          <a:gsLst>
            <a:gs pos="83000">
              <a:srgbClr val="C03291"/>
            </a:gs>
            <a:gs pos="34000">
              <a:srgbClr val="562E90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CEC0F1D-C924-442E-DCF6-567528E3B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077" b="43127"/>
          <a:stretch/>
        </p:blipFill>
        <p:spPr>
          <a:xfrm rot="5400000">
            <a:off x="-894383" y="2063259"/>
            <a:ext cx="5689124" cy="39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8529B25-4C59-5A72-826F-D9E5C38114CA}"/>
              </a:ext>
            </a:extLst>
          </p:cNvPr>
          <p:cNvSpPr/>
          <p:nvPr userDrawn="1"/>
        </p:nvSpPr>
        <p:spPr>
          <a:xfrm>
            <a:off x="0" y="0"/>
            <a:ext cx="413359" cy="6883052"/>
          </a:xfrm>
          <a:custGeom>
            <a:avLst/>
            <a:gdLst>
              <a:gd name="connsiteX0" fmla="*/ 0 w 413359"/>
              <a:gd name="connsiteY0" fmla="*/ 0 h 6858000"/>
              <a:gd name="connsiteX1" fmla="*/ 413359 w 413359"/>
              <a:gd name="connsiteY1" fmla="*/ 0 h 6858000"/>
              <a:gd name="connsiteX2" fmla="*/ 413359 w 413359"/>
              <a:gd name="connsiteY2" fmla="*/ 6858000 h 6858000"/>
              <a:gd name="connsiteX3" fmla="*/ 0 w 413359"/>
              <a:gd name="connsiteY3" fmla="*/ 6858000 h 6858000"/>
              <a:gd name="connsiteX4" fmla="*/ 0 w 413359"/>
              <a:gd name="connsiteY4" fmla="*/ 0 h 6858000"/>
              <a:gd name="connsiteX0" fmla="*/ 0 w 413359"/>
              <a:gd name="connsiteY0" fmla="*/ 0 h 6883052"/>
              <a:gd name="connsiteX1" fmla="*/ 413359 w 413359"/>
              <a:gd name="connsiteY1" fmla="*/ 0 h 6883052"/>
              <a:gd name="connsiteX2" fmla="*/ 125260 w 413359"/>
              <a:gd name="connsiteY2" fmla="*/ 6883052 h 6883052"/>
              <a:gd name="connsiteX3" fmla="*/ 0 w 413359"/>
              <a:gd name="connsiteY3" fmla="*/ 6858000 h 6883052"/>
              <a:gd name="connsiteX4" fmla="*/ 0 w 413359"/>
              <a:gd name="connsiteY4" fmla="*/ 0 h 688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359" h="6883052">
                <a:moveTo>
                  <a:pt x="0" y="0"/>
                </a:moveTo>
                <a:lnTo>
                  <a:pt x="413359" y="0"/>
                </a:lnTo>
                <a:lnTo>
                  <a:pt x="125260" y="688305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C33291"/>
              </a:gs>
              <a:gs pos="66000">
                <a:srgbClr val="562E9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053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8529B25-4C59-5A72-826F-D9E5C38114CA}"/>
              </a:ext>
            </a:extLst>
          </p:cNvPr>
          <p:cNvSpPr/>
          <p:nvPr userDrawn="1"/>
        </p:nvSpPr>
        <p:spPr>
          <a:xfrm>
            <a:off x="0" y="0"/>
            <a:ext cx="413359" cy="6883052"/>
          </a:xfrm>
          <a:custGeom>
            <a:avLst/>
            <a:gdLst>
              <a:gd name="connsiteX0" fmla="*/ 0 w 413359"/>
              <a:gd name="connsiteY0" fmla="*/ 0 h 6858000"/>
              <a:gd name="connsiteX1" fmla="*/ 413359 w 413359"/>
              <a:gd name="connsiteY1" fmla="*/ 0 h 6858000"/>
              <a:gd name="connsiteX2" fmla="*/ 413359 w 413359"/>
              <a:gd name="connsiteY2" fmla="*/ 6858000 h 6858000"/>
              <a:gd name="connsiteX3" fmla="*/ 0 w 413359"/>
              <a:gd name="connsiteY3" fmla="*/ 6858000 h 6858000"/>
              <a:gd name="connsiteX4" fmla="*/ 0 w 413359"/>
              <a:gd name="connsiteY4" fmla="*/ 0 h 6858000"/>
              <a:gd name="connsiteX0" fmla="*/ 0 w 413359"/>
              <a:gd name="connsiteY0" fmla="*/ 0 h 6883052"/>
              <a:gd name="connsiteX1" fmla="*/ 413359 w 413359"/>
              <a:gd name="connsiteY1" fmla="*/ 0 h 6883052"/>
              <a:gd name="connsiteX2" fmla="*/ 125260 w 413359"/>
              <a:gd name="connsiteY2" fmla="*/ 6883052 h 6883052"/>
              <a:gd name="connsiteX3" fmla="*/ 0 w 413359"/>
              <a:gd name="connsiteY3" fmla="*/ 6858000 h 6883052"/>
              <a:gd name="connsiteX4" fmla="*/ 0 w 413359"/>
              <a:gd name="connsiteY4" fmla="*/ 0 h 688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359" h="6883052">
                <a:moveTo>
                  <a:pt x="0" y="0"/>
                </a:moveTo>
                <a:lnTo>
                  <a:pt x="413359" y="0"/>
                </a:lnTo>
                <a:lnTo>
                  <a:pt x="125260" y="688305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C33291"/>
              </a:gs>
              <a:gs pos="66000">
                <a:srgbClr val="562E9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0FF6B9-F779-4A14-A1FC-F90BB7362F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579" y="5722123"/>
            <a:ext cx="851910" cy="69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6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664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7AAF6E-5E0B-0B4F-9484-8AE349B68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D565BB6-6D58-BC45-9099-C310FAB623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7412" y="327803"/>
            <a:ext cx="1660130" cy="13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8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A0297E-23E6-984F-80A9-811E52597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FBBEE19-C31B-A14C-93EF-0B2CB9AD6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74" y="327803"/>
            <a:ext cx="1660130" cy="13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8F6879-A14B-6C49-8647-3AE1EE4E8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19" t="4020" r="44811"/>
          <a:stretch/>
        </p:blipFill>
        <p:spPr>
          <a:xfrm rot="10800000">
            <a:off x="5463395" y="-4"/>
            <a:ext cx="6728604" cy="68580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2B0A51A-5EF2-1C45-A775-26A43A9934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332" y="330644"/>
            <a:ext cx="1660130" cy="13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3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gradFill>
          <a:gsLst>
            <a:gs pos="83000">
              <a:srgbClr val="C03291"/>
            </a:gs>
            <a:gs pos="34000">
              <a:srgbClr val="562E90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663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45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8529B25-4C59-5A72-826F-D9E5C38114CA}"/>
              </a:ext>
            </a:extLst>
          </p:cNvPr>
          <p:cNvSpPr/>
          <p:nvPr userDrawn="1"/>
        </p:nvSpPr>
        <p:spPr>
          <a:xfrm>
            <a:off x="0" y="0"/>
            <a:ext cx="413359" cy="6883052"/>
          </a:xfrm>
          <a:custGeom>
            <a:avLst/>
            <a:gdLst>
              <a:gd name="connsiteX0" fmla="*/ 0 w 413359"/>
              <a:gd name="connsiteY0" fmla="*/ 0 h 6858000"/>
              <a:gd name="connsiteX1" fmla="*/ 413359 w 413359"/>
              <a:gd name="connsiteY1" fmla="*/ 0 h 6858000"/>
              <a:gd name="connsiteX2" fmla="*/ 413359 w 413359"/>
              <a:gd name="connsiteY2" fmla="*/ 6858000 h 6858000"/>
              <a:gd name="connsiteX3" fmla="*/ 0 w 413359"/>
              <a:gd name="connsiteY3" fmla="*/ 6858000 h 6858000"/>
              <a:gd name="connsiteX4" fmla="*/ 0 w 413359"/>
              <a:gd name="connsiteY4" fmla="*/ 0 h 6858000"/>
              <a:gd name="connsiteX0" fmla="*/ 0 w 413359"/>
              <a:gd name="connsiteY0" fmla="*/ 0 h 6883052"/>
              <a:gd name="connsiteX1" fmla="*/ 413359 w 413359"/>
              <a:gd name="connsiteY1" fmla="*/ 0 h 6883052"/>
              <a:gd name="connsiteX2" fmla="*/ 125260 w 413359"/>
              <a:gd name="connsiteY2" fmla="*/ 6883052 h 6883052"/>
              <a:gd name="connsiteX3" fmla="*/ 0 w 413359"/>
              <a:gd name="connsiteY3" fmla="*/ 6858000 h 6883052"/>
              <a:gd name="connsiteX4" fmla="*/ 0 w 413359"/>
              <a:gd name="connsiteY4" fmla="*/ 0 h 688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359" h="6883052">
                <a:moveTo>
                  <a:pt x="0" y="0"/>
                </a:moveTo>
                <a:lnTo>
                  <a:pt x="413359" y="0"/>
                </a:lnTo>
                <a:lnTo>
                  <a:pt x="125260" y="688305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C33291"/>
              </a:gs>
              <a:gs pos="66000">
                <a:srgbClr val="562E9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254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603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A611381-8F59-9547-A6B7-5BEE79CE8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5606" y="5750560"/>
            <a:ext cx="933812" cy="7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5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87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5E5A188-BB13-5EA1-CF56-196AC7D5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18710" b="187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91" r:id="rId5"/>
    <p:sldLayoutId id="2147483694" r:id="rId6"/>
    <p:sldLayoutId id="2147483696" r:id="rId7"/>
    <p:sldLayoutId id="21474836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5E5A188-BB13-5EA1-CF56-196AC7D5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8710" b="187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2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5" r:id="rId3"/>
    <p:sldLayoutId id="214748368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chaves@reddicolombia.com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0302286-7016-CE44-0778-8769430A0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715227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FAC6FEE-4628-A2EC-BF02-615B6695F75B}"/>
              </a:ext>
            </a:extLst>
          </p:cNvPr>
          <p:cNvSpPr txBox="1">
            <a:spLocks/>
          </p:cNvSpPr>
          <p:nvPr/>
        </p:nvSpPr>
        <p:spPr>
          <a:xfrm>
            <a:off x="2260420" y="3120038"/>
            <a:ext cx="7665467" cy="260766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xlinePro-Light"/>
                <a:cs typeface="Arial"/>
              </a:rPr>
              <a:t>Indicadores Ciencia,</a:t>
            </a:r>
            <a:r>
              <a:rPr kumimoji="0" lang="es-MX" sz="45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xlinePro-Light"/>
                <a:cs typeface="Arial"/>
              </a:rPr>
              <a:t> Tecnología e Innovación</a:t>
            </a:r>
            <a:endParaRPr lang="es-ES" sz="2800">
              <a:solidFill>
                <a:prstClr val="white"/>
              </a:solidFill>
              <a:latin typeface="DaxlinePro-Light" panose="02000503040000020004"/>
              <a:cs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es-ES" sz="2800">
                <a:solidFill>
                  <a:prstClr val="white"/>
                </a:solidFill>
                <a:latin typeface="DaxlinePro-Light" panose="02000503040000020004"/>
                <a:ea typeface="Calibri Light"/>
                <a:cs typeface="Arial"/>
              </a:rPr>
              <a:t>Cali y Valle del Cauca</a:t>
            </a:r>
            <a:endParaRPr lang="es-ES">
              <a:solidFill>
                <a:prstClr val="white"/>
              </a:solidFill>
              <a:ea typeface="Calibri Light"/>
              <a:cs typeface="Calibri Light"/>
            </a:endParaRPr>
          </a:p>
          <a:p>
            <a:pPr lvl="0" algn="ctr">
              <a:lnSpc>
                <a:spcPct val="100000"/>
              </a:lnSpc>
              <a:defRPr/>
            </a:pPr>
            <a:r>
              <a:rPr lang="es-ES" sz="2800" b="1">
                <a:solidFill>
                  <a:prstClr val="white"/>
                </a:solidFill>
                <a:latin typeface="DaxlinePro-Light"/>
                <a:cs typeface="Arial"/>
              </a:rPr>
              <a:t>Fecha: </a:t>
            </a:r>
            <a:r>
              <a:rPr lang="es-ES" sz="2800">
                <a:solidFill>
                  <a:prstClr val="white"/>
                </a:solidFill>
                <a:latin typeface="DaxlinePro-Light"/>
                <a:cs typeface="Arial"/>
              </a:rPr>
              <a:t>agosto 2024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ACE7B0-0F42-470D-9EBF-7357B6133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197" y="2208076"/>
            <a:ext cx="1117604" cy="91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48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21969" y="182562"/>
            <a:ext cx="911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>
                <a:ln>
                  <a:noFill/>
                </a:ln>
                <a:solidFill>
                  <a:srgbClr val="B73291"/>
                </a:solidFill>
                <a:effectLst/>
                <a:uLnTx/>
                <a:uFillTx/>
                <a:latin typeface="DaxlinePro-ExtraBold" panose="02000503070000020004" pitchFamily="50" charset="0"/>
                <a:ea typeface="+mn-ea"/>
                <a:cs typeface="+mn-cs"/>
              </a:rPr>
              <a:t>A</a:t>
            </a:r>
            <a:r>
              <a:rPr lang="es-CO" sz="2800">
                <a:solidFill>
                  <a:srgbClr val="B73291"/>
                </a:solidFill>
                <a:latin typeface="DaxlinePro-ExtraBold" panose="02000503070000020004" pitchFamily="50" charset="0"/>
              </a:rPr>
              <a:t>ctores</a:t>
            </a:r>
            <a:r>
              <a:rPr lang="es-ES" sz="2800">
                <a:solidFill>
                  <a:srgbClr val="B73291"/>
                </a:solidFill>
                <a:latin typeface="DaxlinePro-ExtraBold" panose="02000503070000020004" pitchFamily="50" charset="0"/>
              </a:rPr>
              <a:t> reconocidos por Minciencias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B73291"/>
              </a:solidFill>
              <a:effectLst/>
              <a:uLnTx/>
              <a:uFillTx/>
              <a:latin typeface="DaxlinePro-ExtraBold" panose="02000503070000020004" pitchFamily="50" charset="0"/>
              <a:ea typeface="+mn-ea"/>
              <a:cs typeface="+mn-cs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CBA3B1DB-FF97-4C0D-81D4-55605C949FEF}"/>
              </a:ext>
            </a:extLst>
          </p:cNvPr>
          <p:cNvSpPr txBox="1"/>
          <p:nvPr/>
        </p:nvSpPr>
        <p:spPr>
          <a:xfrm>
            <a:off x="521969" y="594372"/>
            <a:ext cx="8804911" cy="4062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 b="1">
                <a:solidFill>
                  <a:srgbClr val="B73291"/>
                </a:solidFill>
                <a:latin typeface="DaxlinePro-Regular" panose="02000503060000020004" pitchFamily="50" charset="0"/>
              </a:rPr>
              <a:t>Departamento del Valle del Cauca</a:t>
            </a:r>
            <a:endParaRPr lang="es-ES" sz="1600" b="1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7" name="TextBox 47">
            <a:extLst>
              <a:ext uri="{FF2B5EF4-FFF2-40B4-BE49-F238E27FC236}">
                <a16:creationId xmlns:a16="http://schemas.microsoft.com/office/drawing/2014/main" id="{315C9AE7-BA67-4058-8C33-204963004624}"/>
              </a:ext>
            </a:extLst>
          </p:cNvPr>
          <p:cNvSpPr txBox="1"/>
          <p:nvPr/>
        </p:nvSpPr>
        <p:spPr>
          <a:xfrm>
            <a:off x="521969" y="1271466"/>
            <a:ext cx="10888981" cy="68942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>
                <a:solidFill>
                  <a:srgbClr val="000000"/>
                </a:solidFill>
                <a:latin typeface="DaxlinePro-Regular"/>
              </a:rPr>
              <a:t>El Valle del Cauca tiene 15 actores del Sistema Nacional de Ciencia, Tecnología e Innovación (SNCTI) reconocidos por Minciencias, 14 en Cali y 1 en Palmira</a:t>
            </a:r>
            <a:endParaRPr lang="es-ES" sz="1600">
              <a:solidFill>
                <a:srgbClr val="000000"/>
              </a:solidFill>
              <a:latin typeface="DaxlinePro-Regular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190FAD6-15D8-44BE-919A-37E281A20FB3}"/>
              </a:ext>
            </a:extLst>
          </p:cNvPr>
          <p:cNvSpPr/>
          <p:nvPr/>
        </p:nvSpPr>
        <p:spPr>
          <a:xfrm>
            <a:off x="1762353" y="3409181"/>
            <a:ext cx="695965" cy="693385"/>
          </a:xfrm>
          <a:prstGeom prst="ellipse">
            <a:avLst/>
          </a:prstGeom>
          <a:solidFill>
            <a:srgbClr val="C0D83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4D88C0E-971A-45C6-BAD8-FCBE39B48CA7}"/>
              </a:ext>
            </a:extLst>
          </p:cNvPr>
          <p:cNvSpPr/>
          <p:nvPr/>
        </p:nvSpPr>
        <p:spPr>
          <a:xfrm>
            <a:off x="9537763" y="3460619"/>
            <a:ext cx="592705" cy="590509"/>
          </a:xfrm>
          <a:prstGeom prst="ellipse">
            <a:avLst/>
          </a:prstGeom>
          <a:solidFill>
            <a:srgbClr val="C0D83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75A60D5-0EED-476C-8541-392B68D4670F}"/>
              </a:ext>
            </a:extLst>
          </p:cNvPr>
          <p:cNvSpPr txBox="1"/>
          <p:nvPr/>
        </p:nvSpPr>
        <p:spPr>
          <a:xfrm>
            <a:off x="1244295" y="2729034"/>
            <a:ext cx="1718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DaxlinePro-ExtraBold" panose="02000503070000020004" pitchFamily="50" charset="0"/>
                <a:ea typeface="+mn-ea"/>
                <a:cs typeface="+mn-cs"/>
              </a:rPr>
              <a:t>Centros e Institutos de Investigación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8BA7DEE-1B10-4BC9-8E87-E19E35CD8B1E}"/>
              </a:ext>
            </a:extLst>
          </p:cNvPr>
          <p:cNvSpPr txBox="1"/>
          <p:nvPr/>
        </p:nvSpPr>
        <p:spPr>
          <a:xfrm>
            <a:off x="9010082" y="2636701"/>
            <a:ext cx="1553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DaxlinePro-ExtraBold" panose="02000503070000020004" pitchFamily="50" charset="0"/>
                <a:ea typeface="+mn-ea"/>
                <a:cs typeface="+mn-cs"/>
              </a:rPr>
              <a:t>Centro de Innovación y Productividad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1616BC1-49BA-4507-8D61-30FB9A3B2844}"/>
              </a:ext>
            </a:extLst>
          </p:cNvPr>
          <p:cNvSpPr txBox="1"/>
          <p:nvPr/>
        </p:nvSpPr>
        <p:spPr>
          <a:xfrm>
            <a:off x="1723177" y="3494263"/>
            <a:ext cx="751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xlinePro-ExtraBold" panose="02000503060000020004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0094F05-A8D3-430D-B6CC-D24C7EDE5F30}"/>
              </a:ext>
            </a:extLst>
          </p:cNvPr>
          <p:cNvSpPr txBox="1"/>
          <p:nvPr/>
        </p:nvSpPr>
        <p:spPr>
          <a:xfrm>
            <a:off x="9538903" y="3571207"/>
            <a:ext cx="591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xlinePro-ExtraBold" panose="02000503060000020004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669F1748-A071-4174-883D-3821DCC41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2" y="2645107"/>
            <a:ext cx="507835" cy="2112085"/>
          </a:xfrm>
          <a:prstGeom prst="rect">
            <a:avLst/>
          </a:prstGeom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98820BDA-B40E-4406-A006-3A4F6FB6A729}"/>
              </a:ext>
            </a:extLst>
          </p:cNvPr>
          <p:cNvSpPr/>
          <p:nvPr/>
        </p:nvSpPr>
        <p:spPr>
          <a:xfrm>
            <a:off x="6421147" y="3460619"/>
            <a:ext cx="592705" cy="590509"/>
          </a:xfrm>
          <a:prstGeom prst="ellipse">
            <a:avLst/>
          </a:prstGeom>
          <a:solidFill>
            <a:srgbClr val="C0D83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827236A-481B-41CF-AB74-643118C6DAB8}"/>
              </a:ext>
            </a:extLst>
          </p:cNvPr>
          <p:cNvSpPr txBox="1"/>
          <p:nvPr/>
        </p:nvSpPr>
        <p:spPr>
          <a:xfrm>
            <a:off x="5937165" y="2821367"/>
            <a:ext cx="15537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DaxlinePro-ExtraBold" panose="02000503070000020004" pitchFamily="50" charset="0"/>
                <a:ea typeface="+mn-ea"/>
                <a:cs typeface="+mn-cs"/>
              </a:rPr>
              <a:t>Centro de Ciencia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5BB16BD-A86F-49C2-95A9-D4B9F78ED450}"/>
              </a:ext>
            </a:extLst>
          </p:cNvPr>
          <p:cNvSpPr txBox="1"/>
          <p:nvPr/>
        </p:nvSpPr>
        <p:spPr>
          <a:xfrm>
            <a:off x="6423546" y="3571207"/>
            <a:ext cx="591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xlinePro-ExtraBold" panose="02000503060000020004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026" name="Picture 2" descr="FZC | Fundación Zoológica de Cali">
            <a:extLst>
              <a:ext uri="{FF2B5EF4-FFF2-40B4-BE49-F238E27FC236}">
                <a16:creationId xmlns:a16="http://schemas.microsoft.com/office/drawing/2014/main" id="{D684551D-A0A7-447D-BF1C-31E11BD8F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47" y="4467803"/>
            <a:ext cx="488896" cy="32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undación Zoocriadero de Mariposas Andoke ganó Premio Nacional Ambiental  Mobil">
            <a:extLst>
              <a:ext uri="{FF2B5EF4-FFF2-40B4-BE49-F238E27FC236}">
                <a16:creationId xmlns:a16="http://schemas.microsoft.com/office/drawing/2014/main" id="{D36C80F1-31E9-496F-B7E9-A32C2B391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7"/>
          <a:stretch/>
        </p:blipFill>
        <p:spPr bwMode="auto">
          <a:xfrm>
            <a:off x="6742425" y="4458685"/>
            <a:ext cx="488896" cy="3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ipse 28">
            <a:extLst>
              <a:ext uri="{FF2B5EF4-FFF2-40B4-BE49-F238E27FC236}">
                <a16:creationId xmlns:a16="http://schemas.microsoft.com/office/drawing/2014/main" id="{2C48870B-4910-40F1-81F1-08D05FF5ECC6}"/>
              </a:ext>
            </a:extLst>
          </p:cNvPr>
          <p:cNvSpPr/>
          <p:nvPr/>
        </p:nvSpPr>
        <p:spPr>
          <a:xfrm>
            <a:off x="10830804" y="3460619"/>
            <a:ext cx="592705" cy="590509"/>
          </a:xfrm>
          <a:prstGeom prst="ellipse">
            <a:avLst/>
          </a:prstGeom>
          <a:solidFill>
            <a:srgbClr val="C0D83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49EED06-C72D-4066-9EFB-33CC8BF9288D}"/>
              </a:ext>
            </a:extLst>
          </p:cNvPr>
          <p:cNvSpPr txBox="1"/>
          <p:nvPr/>
        </p:nvSpPr>
        <p:spPr>
          <a:xfrm>
            <a:off x="10456250" y="2636701"/>
            <a:ext cx="1553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DaxlinePro-ExtraBold" panose="02000503070000020004" pitchFamily="50" charset="0"/>
                <a:ea typeface="+mn-ea"/>
                <a:cs typeface="+mn-cs"/>
              </a:rPr>
              <a:t>Centro de Desarrollo Tecnológico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E0C122A-7F04-43D2-AB6B-62659CD03133}"/>
              </a:ext>
            </a:extLst>
          </p:cNvPr>
          <p:cNvSpPr txBox="1"/>
          <p:nvPr/>
        </p:nvSpPr>
        <p:spPr>
          <a:xfrm>
            <a:off x="10829736" y="3571207"/>
            <a:ext cx="591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xlinePro-ExtraBold" panose="02000503060000020004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32" name="Picture 6" descr="Centro de Desarrollo Tecnológico Octopus Force">
            <a:extLst>
              <a:ext uri="{FF2B5EF4-FFF2-40B4-BE49-F238E27FC236}">
                <a16:creationId xmlns:a16="http://schemas.microsoft.com/office/drawing/2014/main" id="{2792CF74-7500-4C64-9C2A-84A29287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869" y="4298979"/>
            <a:ext cx="663580" cy="66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entro Nacional de Productividad y Competitividad – Centro Nacional de  Productividad y COmpetitividad">
            <a:extLst>
              <a:ext uri="{FF2B5EF4-FFF2-40B4-BE49-F238E27FC236}">
                <a16:creationId xmlns:a16="http://schemas.microsoft.com/office/drawing/2014/main" id="{BD659DF5-709F-46B3-B730-24CF5210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11811" r="8086" b="27212"/>
          <a:stretch/>
        </p:blipFill>
        <p:spPr bwMode="auto">
          <a:xfrm>
            <a:off x="9277474" y="4486945"/>
            <a:ext cx="1033789" cy="28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CD80E95-C370-4440-8CA6-781C4173F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713" y="2693471"/>
            <a:ext cx="507835" cy="2112085"/>
          </a:xfrm>
          <a:prstGeom prst="rect">
            <a:avLst/>
          </a:prstGeom>
        </p:spPr>
      </p:pic>
      <p:sp>
        <p:nvSpPr>
          <p:cNvPr id="35" name="Elipse 34">
            <a:extLst>
              <a:ext uri="{FF2B5EF4-FFF2-40B4-BE49-F238E27FC236}">
                <a16:creationId xmlns:a16="http://schemas.microsoft.com/office/drawing/2014/main" id="{86BAD47A-7374-405A-A19A-9134FB95DE16}"/>
              </a:ext>
            </a:extLst>
          </p:cNvPr>
          <p:cNvSpPr/>
          <p:nvPr/>
        </p:nvSpPr>
        <p:spPr>
          <a:xfrm>
            <a:off x="4101829" y="3460619"/>
            <a:ext cx="592705" cy="590509"/>
          </a:xfrm>
          <a:prstGeom prst="ellipse">
            <a:avLst/>
          </a:prstGeom>
          <a:solidFill>
            <a:srgbClr val="C0D83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6A356C5-8FB4-4C6F-BE57-34EFD646DCB0}"/>
              </a:ext>
            </a:extLst>
          </p:cNvPr>
          <p:cNvSpPr txBox="1"/>
          <p:nvPr/>
        </p:nvSpPr>
        <p:spPr>
          <a:xfrm>
            <a:off x="3411610" y="2636701"/>
            <a:ext cx="1990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DaxlinePro-ExtraBold" panose="02000503070000020004" pitchFamily="50" charset="0"/>
                <a:ea typeface="+mn-ea"/>
                <a:cs typeface="+mn-cs"/>
              </a:rPr>
              <a:t>Oficinas de Transferencia de Resultados de Investigación - OTRI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39A4864-78B5-40D8-8B33-55AE464B2644}"/>
              </a:ext>
            </a:extLst>
          </p:cNvPr>
          <p:cNvSpPr txBox="1"/>
          <p:nvPr/>
        </p:nvSpPr>
        <p:spPr>
          <a:xfrm>
            <a:off x="4085875" y="3571207"/>
            <a:ext cx="591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xlinePro-ExtraBold" panose="02000503060000020004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ECB03282-5549-40B3-9A1B-40694CE22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0907" y="4377783"/>
            <a:ext cx="621797" cy="505973"/>
          </a:xfrm>
          <a:prstGeom prst="rect">
            <a:avLst/>
          </a:prstGeom>
        </p:spPr>
      </p:pic>
      <p:pic>
        <p:nvPicPr>
          <p:cNvPr id="1034" name="Picture 10" descr="OTRI Univalle - YouTube">
            <a:extLst>
              <a:ext uri="{FF2B5EF4-FFF2-40B4-BE49-F238E27FC236}">
                <a16:creationId xmlns:a16="http://schemas.microsoft.com/office/drawing/2014/main" id="{858A4C65-EE9F-41E1-A682-62B81F71B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88" y="4316878"/>
            <a:ext cx="627783" cy="6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Elipse 41">
            <a:extLst>
              <a:ext uri="{FF2B5EF4-FFF2-40B4-BE49-F238E27FC236}">
                <a16:creationId xmlns:a16="http://schemas.microsoft.com/office/drawing/2014/main" id="{E61FBA35-6A4A-47BA-9FFB-7422DF0A3802}"/>
              </a:ext>
            </a:extLst>
          </p:cNvPr>
          <p:cNvSpPr/>
          <p:nvPr/>
        </p:nvSpPr>
        <p:spPr>
          <a:xfrm>
            <a:off x="8044752" y="3460619"/>
            <a:ext cx="592705" cy="590509"/>
          </a:xfrm>
          <a:prstGeom prst="ellipse">
            <a:avLst/>
          </a:prstGeom>
          <a:solidFill>
            <a:srgbClr val="C0D83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DaxlinePro-Regular" panose="02000503060000020004" pitchFamily="50" charset="0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70E84233-8358-46CA-AE7F-DEDF9AC77974}"/>
              </a:ext>
            </a:extLst>
          </p:cNvPr>
          <p:cNvSpPr txBox="1"/>
          <p:nvPr/>
        </p:nvSpPr>
        <p:spPr>
          <a:xfrm>
            <a:off x="7367199" y="2821367"/>
            <a:ext cx="15537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rgbClr val="A5A5A5">
                    <a:lumMod val="50000"/>
                  </a:srgbClr>
                </a:solidFill>
                <a:latin typeface="DaxlinePro-ExtraBold" panose="02000503070000020004" pitchFamily="50" charset="0"/>
              </a:rPr>
              <a:t>Unidad de I+D+i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DaxlinePro-Regular" panose="02000503060000020004" pitchFamily="50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085BCE8-6BF6-4FA4-B400-17F73AD11CA0}"/>
              </a:ext>
            </a:extLst>
          </p:cNvPr>
          <p:cNvSpPr txBox="1"/>
          <p:nvPr/>
        </p:nvSpPr>
        <p:spPr>
          <a:xfrm>
            <a:off x="8045892" y="3571207"/>
            <a:ext cx="591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xlinePro-ExtraBold" panose="02000503060000020004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36" name="Picture 12" descr="Innovación - Reporte Integrado 2022">
            <a:extLst>
              <a:ext uri="{FF2B5EF4-FFF2-40B4-BE49-F238E27FC236}">
                <a16:creationId xmlns:a16="http://schemas.microsoft.com/office/drawing/2014/main" id="{9A0512AA-AE84-475B-A10B-D9FA95AC5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47" y="4379754"/>
            <a:ext cx="596509" cy="50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6E06083D-EA05-4387-AB7C-A9C1A1DDA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83" y="2526570"/>
            <a:ext cx="507835" cy="231555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37B5C3F-F42B-452C-B211-F28229C65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843" y="2535507"/>
            <a:ext cx="507835" cy="2315553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0C58FD3F-0167-4A3D-804D-0C7ACB073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291" y="2546219"/>
            <a:ext cx="507835" cy="2315553"/>
          </a:xfrm>
          <a:prstGeom prst="rect">
            <a:avLst/>
          </a:prstGeom>
        </p:spPr>
      </p:pic>
      <p:pic>
        <p:nvPicPr>
          <p:cNvPr id="1038" name="Picture 14" descr="Instituto Cinara - Universidad del Valle">
            <a:extLst>
              <a:ext uri="{FF2B5EF4-FFF2-40B4-BE49-F238E27FC236}">
                <a16:creationId xmlns:a16="http://schemas.microsoft.com/office/drawing/2014/main" id="{A4B9DEC6-1C7B-446E-9D0C-5D1ED6A1A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13486" r="13079" b="22631"/>
          <a:stretch/>
        </p:blipFill>
        <p:spPr bwMode="auto">
          <a:xfrm>
            <a:off x="1224231" y="4246951"/>
            <a:ext cx="802905" cy="4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iB Colombia">
            <a:extLst>
              <a:ext uri="{FF2B5EF4-FFF2-40B4-BE49-F238E27FC236}">
                <a16:creationId xmlns:a16="http://schemas.microsoft.com/office/drawing/2014/main" id="{1048665A-E783-473D-9394-EE86B8F3C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20759" r="19547" b="21136"/>
          <a:stretch/>
        </p:blipFill>
        <p:spPr bwMode="auto">
          <a:xfrm>
            <a:off x="714606" y="5561977"/>
            <a:ext cx="526821" cy="52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rporación para el desarrollo de la Biotecnología- Corporación BIOTEC |  Minciencias">
            <a:extLst>
              <a:ext uri="{FF2B5EF4-FFF2-40B4-BE49-F238E27FC236}">
                <a16:creationId xmlns:a16="http://schemas.microsoft.com/office/drawing/2014/main" id="{775D1527-17FE-462D-8649-17838E6B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73" y="4898274"/>
            <a:ext cx="980409" cy="43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entro de Excelencia en Nuevos Materiales - CENM / Universidad del Valle /  Cali, Colombia">
            <a:extLst>
              <a:ext uri="{FF2B5EF4-FFF2-40B4-BE49-F238E27FC236}">
                <a16:creationId xmlns:a16="http://schemas.microsoft.com/office/drawing/2014/main" id="{18DBCAE0-DD5D-4D8F-AD14-A64E3D440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6" y="4276567"/>
            <a:ext cx="420755" cy="42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33BC5AE-9EBA-44BD-B68E-E1260CD1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21" y="4918356"/>
            <a:ext cx="514905" cy="52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enicaña – Centro de Investigación de la Caña de Azúcar de Colombia">
            <a:extLst>
              <a:ext uri="{FF2B5EF4-FFF2-40B4-BE49-F238E27FC236}">
                <a16:creationId xmlns:a16="http://schemas.microsoft.com/office/drawing/2014/main" id="{2BB17FBD-FECE-4BB4-95F8-EC9CDB71E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00" y="4376469"/>
            <a:ext cx="971859" cy="29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nicio - Instituto de Ciencias del Mar - INCIMAR / Universidad del Valle /  Cali, Colombia">
            <a:extLst>
              <a:ext uri="{FF2B5EF4-FFF2-40B4-BE49-F238E27FC236}">
                <a16:creationId xmlns:a16="http://schemas.microsoft.com/office/drawing/2014/main" id="{378E8858-1563-4D88-A626-574A1D53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24" y="5760728"/>
            <a:ext cx="1558324" cy="32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La Historia de la Alianza | Alliance Bioversity International - CIAT">
            <a:extLst>
              <a:ext uri="{FF2B5EF4-FFF2-40B4-BE49-F238E27FC236}">
                <a16:creationId xmlns:a16="http://schemas.microsoft.com/office/drawing/2014/main" id="{6F94B45D-3CBB-4808-841B-A0B86A27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9" y="4918356"/>
            <a:ext cx="980409" cy="54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7">
            <a:extLst>
              <a:ext uri="{FF2B5EF4-FFF2-40B4-BE49-F238E27FC236}">
                <a16:creationId xmlns:a16="http://schemas.microsoft.com/office/drawing/2014/main" id="{C16DF669-C631-4E34-9AB8-9090EF781D55}"/>
              </a:ext>
            </a:extLst>
          </p:cNvPr>
          <p:cNvSpPr txBox="1"/>
          <p:nvPr/>
        </p:nvSpPr>
        <p:spPr>
          <a:xfrm>
            <a:off x="7211112" y="6123511"/>
            <a:ext cx="4346918" cy="31777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100" dirty="0">
                <a:solidFill>
                  <a:srgbClr val="000000"/>
                </a:solidFill>
                <a:latin typeface="DaxlinePro-Regular"/>
              </a:rPr>
              <a:t>Fuente: Minciencias (2024)</a:t>
            </a:r>
            <a:endParaRPr lang="es-ES" sz="1100" dirty="0">
              <a:solidFill>
                <a:srgbClr val="000000"/>
              </a:solidFill>
              <a:latin typeface="DaxlinePro-Regular"/>
            </a:endParaRPr>
          </a:p>
        </p:txBody>
      </p:sp>
      <p:pic>
        <p:nvPicPr>
          <p:cNvPr id="2" name="Imagen 39">
            <a:extLst>
              <a:ext uri="{FF2B5EF4-FFF2-40B4-BE49-F238E27FC236}">
                <a16:creationId xmlns:a16="http://schemas.microsoft.com/office/drawing/2014/main" id="{4BC18C35-ACDC-2814-F87D-D63791ED5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186" y="6265740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78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21969" y="182562"/>
            <a:ext cx="911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>
                <a:ln>
                  <a:noFill/>
                </a:ln>
                <a:solidFill>
                  <a:srgbClr val="B73291"/>
                </a:solidFill>
                <a:effectLst/>
                <a:uLnTx/>
                <a:uFillTx/>
                <a:latin typeface="DaxlinePro-ExtraBold" panose="02000503070000020004" pitchFamily="50" charset="0"/>
                <a:ea typeface="+mn-ea"/>
                <a:cs typeface="+mn-cs"/>
              </a:rPr>
              <a:t>Investigadores reconocidos 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B73291"/>
              </a:solidFill>
              <a:effectLst/>
              <a:uLnTx/>
              <a:uFillTx/>
              <a:latin typeface="DaxlinePro-ExtraBold" panose="02000503070000020004" pitchFamily="50" charset="0"/>
              <a:ea typeface="+mn-ea"/>
              <a:cs typeface="+mn-cs"/>
            </a:endParaRPr>
          </a:p>
        </p:txBody>
      </p:sp>
      <p:sp>
        <p:nvSpPr>
          <p:cNvPr id="46" name="TextBox 47">
            <a:extLst>
              <a:ext uri="{FF2B5EF4-FFF2-40B4-BE49-F238E27FC236}">
                <a16:creationId xmlns:a16="http://schemas.microsoft.com/office/drawing/2014/main" id="{EE12C5E9-11B2-4CEF-B927-B96431A7DCE6}"/>
              </a:ext>
            </a:extLst>
          </p:cNvPr>
          <p:cNvSpPr txBox="1"/>
          <p:nvPr/>
        </p:nvSpPr>
        <p:spPr>
          <a:xfrm>
            <a:off x="446675" y="2874002"/>
            <a:ext cx="10875250" cy="238597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 dirty="0">
                <a:solidFill>
                  <a:srgbClr val="000000"/>
                </a:solidFill>
                <a:latin typeface="DaxlinePro-Regular"/>
              </a:rPr>
              <a:t>Mujeres en Ciencia: </a:t>
            </a:r>
            <a:endParaRPr lang="es-ES" dirty="0"/>
          </a:p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endParaRPr lang="es-MX" sz="1600" dirty="0">
              <a:solidFill>
                <a:srgbClr val="000000"/>
              </a:solidFill>
              <a:latin typeface="DaxlinePro-Regular"/>
            </a:endParaRPr>
          </a:p>
          <a:p>
            <a:r>
              <a:rPr lang="es-MX" sz="1500" dirty="0">
                <a:solidFill>
                  <a:srgbClr val="666666"/>
                </a:solidFill>
                <a:ea typeface="+mn-lt"/>
                <a:cs typeface="+mn-lt"/>
              </a:rPr>
              <a:t>El 41% de las tecnologías que se postularon a Sácale Jugo a Tu Patente 5.0 reportan contar con la participación de </a:t>
            </a:r>
            <a:r>
              <a:rPr lang="es-MX" sz="1500" b="1" dirty="0">
                <a:solidFill>
                  <a:srgbClr val="666666"/>
                </a:solidFill>
                <a:ea typeface="+mn-lt"/>
                <a:cs typeface="+mn-lt"/>
              </a:rPr>
              <a:t>mujeres inventoras.</a:t>
            </a:r>
            <a:r>
              <a:rPr lang="es-MX" sz="1500" dirty="0">
                <a:solidFill>
                  <a:srgbClr val="666666"/>
                </a:solidFill>
                <a:ea typeface="+mn-lt"/>
                <a:cs typeface="+mn-lt"/>
              </a:rPr>
              <a:t> </a:t>
            </a:r>
            <a:endParaRPr lang="es-MX" dirty="0"/>
          </a:p>
          <a:p>
            <a:r>
              <a:rPr lang="es-MX" sz="1500" dirty="0">
                <a:solidFill>
                  <a:srgbClr val="666666"/>
                </a:solidFill>
                <a:ea typeface="Calibri"/>
                <a:cs typeface="Calibri"/>
              </a:rPr>
              <a:t>El 46% de los participantes de Valle de Cauca, contaron con la participación de al menos una mujer en el desarrollo de la tecnología</a:t>
            </a:r>
          </a:p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br>
              <a:rPr lang="en-US" dirty="0"/>
            </a:br>
            <a:endParaRPr lang="en-US" dirty="0"/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344C2805-C7AC-4A64-B513-710B64BF1511}"/>
              </a:ext>
            </a:extLst>
          </p:cNvPr>
          <p:cNvSpPr txBox="1"/>
          <p:nvPr/>
        </p:nvSpPr>
        <p:spPr>
          <a:xfrm>
            <a:off x="446674" y="4843478"/>
            <a:ext cx="10875250" cy="67710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solidFill>
                  <a:srgbClr val="000000"/>
                </a:solidFill>
                <a:latin typeface="DaxlinePro-Regular"/>
              </a:rPr>
              <a:t>Graduados en áreas STEAM: </a:t>
            </a:r>
            <a:r>
              <a:rPr lang="es-MX" sz="1800" b="1" dirty="0"/>
              <a:t>Colombia cuenta con más de 7.000 profesionales en las carreras tecnológicas </a:t>
            </a:r>
            <a:r>
              <a:rPr lang="es-MX" sz="1800" b="1" dirty="0" err="1"/>
              <a:t>Stem</a:t>
            </a:r>
            <a:endParaRPr lang="es-ES" sz="1800" dirty="0">
              <a:ea typeface="Calibri"/>
              <a:cs typeface="Calibri"/>
            </a:endParaRPr>
          </a:p>
          <a:p>
            <a:r>
              <a:rPr lang="es-MX" sz="1800" b="1" dirty="0">
                <a:solidFill>
                  <a:srgbClr val="444444"/>
                </a:solidFill>
                <a:ea typeface="+mn-lt"/>
                <a:cs typeface="+mn-lt"/>
              </a:rPr>
              <a:t>En Colombia solo 17% de los profesionales son mujeres,</a:t>
            </a:r>
            <a:r>
              <a:rPr lang="es-MX" sz="1800" dirty="0">
                <a:solidFill>
                  <a:srgbClr val="444444"/>
                </a:solidFill>
                <a:ea typeface="+mn-lt"/>
                <a:cs typeface="+mn-lt"/>
              </a:rPr>
              <a:t> contra 83% que son hombres. </a:t>
            </a:r>
            <a:r>
              <a:rPr lang="es-MX" sz="1800" dirty="0" err="1">
                <a:solidFill>
                  <a:srgbClr val="444444"/>
                </a:solidFill>
                <a:ea typeface="+mn-lt"/>
                <a:cs typeface="+mn-lt"/>
              </a:rPr>
              <a:t>BanRep</a:t>
            </a:r>
            <a:r>
              <a:rPr lang="es-MX" sz="1800" dirty="0">
                <a:solidFill>
                  <a:srgbClr val="444444"/>
                </a:solidFill>
                <a:ea typeface="+mn-lt"/>
                <a:cs typeface="+mn-lt"/>
              </a:rPr>
              <a:t> (2023)</a:t>
            </a:r>
            <a:endParaRPr lang="es-MX" sz="1600" dirty="0">
              <a:solidFill>
                <a:srgbClr val="000000"/>
              </a:solidFill>
              <a:latin typeface="Daxline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9376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21969" y="182562"/>
            <a:ext cx="911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>
                <a:ln>
                  <a:noFill/>
                </a:ln>
                <a:solidFill>
                  <a:srgbClr val="B73291"/>
                </a:solidFill>
                <a:effectLst/>
                <a:uLnTx/>
                <a:uFillTx/>
                <a:latin typeface="DaxlinePro-ExtraBold" panose="02000503070000020004" pitchFamily="50" charset="0"/>
                <a:ea typeface="+mn-ea"/>
                <a:cs typeface="+mn-cs"/>
              </a:rPr>
              <a:t>Investigadores reconocidos 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B73291"/>
              </a:solidFill>
              <a:effectLst/>
              <a:uLnTx/>
              <a:uFillTx/>
              <a:latin typeface="DaxlinePro-ExtraBold" panose="02000503070000020004" pitchFamily="50" charset="0"/>
              <a:ea typeface="+mn-ea"/>
              <a:cs typeface="+mn-cs"/>
            </a:endParaRPr>
          </a:p>
        </p:txBody>
      </p:sp>
      <p:pic>
        <p:nvPicPr>
          <p:cNvPr id="2" name="Imagen 1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61125154-D182-530F-84A4-F1EBB4916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802" y="3511293"/>
            <a:ext cx="2945168" cy="2704186"/>
          </a:xfrm>
          <a:prstGeom prst="rect">
            <a:avLst/>
          </a:prstGeom>
        </p:spPr>
      </p:pic>
      <p:pic>
        <p:nvPicPr>
          <p:cNvPr id="3" name="Imagen 2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B190440B-E498-226F-84F5-7972DD792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440" y="3809612"/>
            <a:ext cx="2663857" cy="2366335"/>
          </a:xfrm>
          <a:prstGeom prst="rect">
            <a:avLst/>
          </a:prstGeom>
        </p:spPr>
      </p:pic>
      <p:pic>
        <p:nvPicPr>
          <p:cNvPr id="4" name="Imagen 3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E3D572AB-3697-F836-119F-97FB4CE47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72" y="3175473"/>
            <a:ext cx="3665347" cy="334706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E7E88BD-8C1B-24E1-15A0-12D2F0AF9D7D}"/>
              </a:ext>
            </a:extLst>
          </p:cNvPr>
          <p:cNvSpPr txBox="1"/>
          <p:nvPr/>
        </p:nvSpPr>
        <p:spPr>
          <a:xfrm>
            <a:off x="2283786" y="4323121"/>
            <a:ext cx="1032296" cy="3724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>
                <a:latin typeface="DaxlinePro-Regular"/>
              </a:rPr>
              <a:t>Nacional</a:t>
            </a:r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F072AD-E9D9-4D27-A3A6-336213B0B9D2}"/>
              </a:ext>
            </a:extLst>
          </p:cNvPr>
          <p:cNvSpPr txBox="1"/>
          <p:nvPr/>
        </p:nvSpPr>
        <p:spPr>
          <a:xfrm>
            <a:off x="5820616" y="4310808"/>
            <a:ext cx="1032296" cy="6432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>
                <a:latin typeface="DaxlinePro-Regular"/>
              </a:rPr>
              <a:t>Valle del Cauca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E39BD5-AC58-26C2-7397-997FBD14D72C}"/>
              </a:ext>
            </a:extLst>
          </p:cNvPr>
          <p:cNvSpPr txBox="1"/>
          <p:nvPr/>
        </p:nvSpPr>
        <p:spPr>
          <a:xfrm>
            <a:off x="9127408" y="4495647"/>
            <a:ext cx="1032296" cy="3724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>
                <a:latin typeface="DaxlinePro-Regular"/>
              </a:rPr>
              <a:t>Cali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40D3A77-B795-CCCC-C095-193E95B81639}"/>
              </a:ext>
            </a:extLst>
          </p:cNvPr>
          <p:cNvSpPr txBox="1"/>
          <p:nvPr/>
        </p:nvSpPr>
        <p:spPr>
          <a:xfrm>
            <a:off x="526211" y="986286"/>
            <a:ext cx="1078014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DaxlinePro-Regular"/>
              </a:rPr>
              <a:t>Cali concentra el 87% de los investigadores reconocidos del departamento del Valle del Cauca, quienes representan un 7% a nivel nacional.</a:t>
            </a:r>
          </a:p>
          <a:p>
            <a:endParaRPr lang="es-MX" sz="1600" dirty="0">
              <a:latin typeface="DaxlinePro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DaxlinePro-Regular"/>
              </a:rPr>
              <a:t>El 61% de los investigadores en Cali tienen estudio de doctorado o posdoctorado, el 31% estudios de maestría, y el 16% restante al menos un estudio de pregrado.</a:t>
            </a:r>
          </a:p>
          <a:p>
            <a:endParaRPr lang="es-MX" sz="1600" dirty="0">
              <a:latin typeface="DaxlinePro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DaxlinePro-Regular"/>
              </a:rPr>
              <a:t>Tanto a nivel nacional, como en Cali y su departamento, el 39% de los investigadores reconocidos son mujeres y el 60% hombres.</a:t>
            </a:r>
          </a:p>
        </p:txBody>
      </p:sp>
      <p:sp>
        <p:nvSpPr>
          <p:cNvPr id="12" name="TextBox 47">
            <a:extLst>
              <a:ext uri="{FF2B5EF4-FFF2-40B4-BE49-F238E27FC236}">
                <a16:creationId xmlns:a16="http://schemas.microsoft.com/office/drawing/2014/main" id="{68AD7E1C-4CA1-42D5-AD84-C5E5DBDE8F0C}"/>
              </a:ext>
            </a:extLst>
          </p:cNvPr>
          <p:cNvSpPr txBox="1"/>
          <p:nvPr/>
        </p:nvSpPr>
        <p:spPr>
          <a:xfrm>
            <a:off x="6621379" y="6414981"/>
            <a:ext cx="4346918" cy="31777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100" dirty="0">
                <a:solidFill>
                  <a:srgbClr val="000000"/>
                </a:solidFill>
                <a:latin typeface="DaxlinePro-Regular"/>
              </a:rPr>
              <a:t>Fuente: Minciencias (2021)</a:t>
            </a:r>
            <a:endParaRPr lang="es-ES" sz="1100" dirty="0">
              <a:solidFill>
                <a:srgbClr val="000000"/>
              </a:solidFill>
              <a:latin typeface="DaxlinePro-Regular"/>
            </a:endParaRPr>
          </a:p>
        </p:txBody>
      </p:sp>
      <p:pic>
        <p:nvPicPr>
          <p:cNvPr id="9" name="Imagen 39">
            <a:extLst>
              <a:ext uri="{FF2B5EF4-FFF2-40B4-BE49-F238E27FC236}">
                <a16:creationId xmlns:a16="http://schemas.microsoft.com/office/drawing/2014/main" id="{9BD41766-B7CE-8AEE-B58E-38A323A9F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00" y="6284134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21969" y="182562"/>
            <a:ext cx="911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>
                <a:ln>
                  <a:noFill/>
                </a:ln>
                <a:solidFill>
                  <a:srgbClr val="B73291"/>
                </a:solidFill>
                <a:effectLst/>
                <a:uLnTx/>
                <a:uFillTx/>
                <a:latin typeface="DaxlinePro-ExtraBold" panose="02000503070000020004" pitchFamily="50" charset="0"/>
                <a:ea typeface="+mn-ea"/>
                <a:cs typeface="+mn-cs"/>
              </a:rPr>
              <a:t>Patentes concedidas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B73291"/>
              </a:solidFill>
              <a:effectLst/>
              <a:uLnTx/>
              <a:uFillTx/>
              <a:latin typeface="DaxlinePro-ExtraBold" panose="02000503070000020004" pitchFamily="50" charset="0"/>
              <a:ea typeface="+mn-ea"/>
              <a:cs typeface="+mn-cs"/>
            </a:endParaRPr>
          </a:p>
        </p:txBody>
      </p:sp>
      <p:sp>
        <p:nvSpPr>
          <p:cNvPr id="3" name="TextBox 47">
            <a:extLst>
              <a:ext uri="{FF2B5EF4-FFF2-40B4-BE49-F238E27FC236}">
                <a16:creationId xmlns:a16="http://schemas.microsoft.com/office/drawing/2014/main" id="{CB6F6001-38BB-468B-A609-B76BE1DE4695}"/>
              </a:ext>
            </a:extLst>
          </p:cNvPr>
          <p:cNvSpPr txBox="1"/>
          <p:nvPr/>
        </p:nvSpPr>
        <p:spPr>
          <a:xfrm>
            <a:off x="542338" y="1020247"/>
            <a:ext cx="11107324" cy="67274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>
                <a:solidFill>
                  <a:srgbClr val="000000"/>
                </a:solidFill>
                <a:latin typeface="DaxlinePro-Regular"/>
              </a:rPr>
              <a:t>Cali y Valle del Cauca, se sitúan en el tercer lugar entre las ciudades y departamentos, respectivamente, con más patentes concedidas, destacando su posición en la generación de conocimiento y capacidad de innovación a nivel nacional.</a:t>
            </a:r>
            <a:endParaRPr lang="es-ES" sz="1600">
              <a:solidFill>
                <a:srgbClr val="000000"/>
              </a:solidFill>
              <a:latin typeface="DaxlinePro-Regular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75BE72-F508-4729-94F6-F74D7CAFA393}"/>
              </a:ext>
            </a:extLst>
          </p:cNvPr>
          <p:cNvSpPr txBox="1"/>
          <p:nvPr/>
        </p:nvSpPr>
        <p:spPr>
          <a:xfrm>
            <a:off x="1038665" y="2221473"/>
            <a:ext cx="4532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>
                <a:solidFill>
                  <a:srgbClr val="B73291"/>
                </a:solidFill>
                <a:latin typeface="DaxlinePro-Regular" panose="02000503060000020004" pitchFamily="50" charset="0"/>
              </a:rPr>
              <a:t>Gráfico. Patentes concedidas en Colombia (2013-2022)</a:t>
            </a:r>
            <a:endParaRPr lang="es-CO" sz="1200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1CB4382-568B-4C0A-90C9-3A11713551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5152339"/>
              </p:ext>
            </p:extLst>
          </p:nvPr>
        </p:nvGraphicFramePr>
        <p:xfrm>
          <a:off x="1029286" y="2744934"/>
          <a:ext cx="5066714" cy="322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a 7">
            <a:extLst>
              <a:ext uri="{FF2B5EF4-FFF2-40B4-BE49-F238E27FC236}">
                <a16:creationId xmlns:a16="http://schemas.microsoft.com/office/drawing/2014/main" id="{8B3BF6F0-4462-47B1-A053-2894A1321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262493"/>
              </p:ext>
            </p:extLst>
          </p:nvPr>
        </p:nvGraphicFramePr>
        <p:xfrm>
          <a:off x="6799384" y="2407604"/>
          <a:ext cx="2260210" cy="36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472">
                  <a:extLst>
                    <a:ext uri="{9D8B030D-6E8A-4147-A177-3AD203B41FA5}">
                      <a16:colId xmlns:a16="http://schemas.microsoft.com/office/drawing/2014/main" val="2788947137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2951336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Departamento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rgbClr val="EE36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# Patentes concedidas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rgbClr val="EE3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3908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Bogotá D.C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1329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098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Antioquia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536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3410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Valle del Cauca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rgbClr val="F9B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242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rgbClr val="F9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9106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Santander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190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603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Cundinamarca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133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98169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Atlántico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117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13147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Caldas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86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675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Risaralda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75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3533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Quindío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64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80975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Cauca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39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54908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491496B-30F7-485B-BEA0-C29ADB5C4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325467"/>
              </p:ext>
            </p:extLst>
          </p:nvPr>
        </p:nvGraphicFramePr>
        <p:xfrm>
          <a:off x="9369083" y="2407604"/>
          <a:ext cx="2260210" cy="36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889">
                  <a:extLst>
                    <a:ext uri="{9D8B030D-6E8A-4147-A177-3AD203B41FA5}">
                      <a16:colId xmlns:a16="http://schemas.microsoft.com/office/drawing/2014/main" val="2788947137"/>
                    </a:ext>
                  </a:extLst>
                </a:gridCol>
                <a:gridCol w="1036321">
                  <a:extLst>
                    <a:ext uri="{9D8B030D-6E8A-4147-A177-3AD203B41FA5}">
                      <a16:colId xmlns:a16="http://schemas.microsoft.com/office/drawing/2014/main" val="2951336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Ciudad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rgbClr val="EE36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# Patentes concedidas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rgbClr val="EE3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3908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Bogotá D.C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1329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098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Medellín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389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3410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Cali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rgbClr val="F9B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192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rgbClr val="F9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9106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Bucaramanga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144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603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Barranquilla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106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98169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Manizales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80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13147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Armenia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61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675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Pereira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31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3533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Chía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43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80975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Envigado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>
                          <a:latin typeface="DaxlinePro-Regular" panose="02000503060000020004" pitchFamily="50" charset="0"/>
                        </a:rPr>
                        <a:t>41</a:t>
                      </a:r>
                      <a:endParaRPr lang="es-CO" sz="1200">
                        <a:latin typeface="DaxlinePro-Regular" panose="02000503060000020004" pitchFamily="50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54908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44B68C2B-AD14-40D0-B688-C2952DA407CD}"/>
              </a:ext>
            </a:extLst>
          </p:cNvPr>
          <p:cNvSpPr txBox="1"/>
          <p:nvPr/>
        </p:nvSpPr>
        <p:spPr>
          <a:xfrm>
            <a:off x="6729045" y="2082973"/>
            <a:ext cx="2400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>
                <a:solidFill>
                  <a:srgbClr val="B73291"/>
                </a:solidFill>
                <a:latin typeface="DaxlinePro-Regular" panose="02000503060000020004" pitchFamily="50" charset="0"/>
              </a:rPr>
              <a:t>Tabla 1. Ranking departamento</a:t>
            </a:r>
            <a:endParaRPr lang="es-CO" sz="1200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2BEB1F-7118-47E8-BF60-8E24FB4C9F02}"/>
              </a:ext>
            </a:extLst>
          </p:cNvPr>
          <p:cNvSpPr txBox="1"/>
          <p:nvPr/>
        </p:nvSpPr>
        <p:spPr>
          <a:xfrm>
            <a:off x="9228406" y="2079786"/>
            <a:ext cx="2400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>
                <a:solidFill>
                  <a:srgbClr val="B73291"/>
                </a:solidFill>
                <a:latin typeface="DaxlinePro-Regular" panose="02000503060000020004" pitchFamily="50" charset="0"/>
              </a:rPr>
              <a:t>Tabla 2. Ranking ciudad</a:t>
            </a:r>
            <a:endParaRPr lang="es-CO" sz="1200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11" name="TextBox 47">
            <a:extLst>
              <a:ext uri="{FF2B5EF4-FFF2-40B4-BE49-F238E27FC236}">
                <a16:creationId xmlns:a16="http://schemas.microsoft.com/office/drawing/2014/main" id="{B13946F5-D1FF-4406-B5ED-4D03D9BEC25B}"/>
              </a:ext>
            </a:extLst>
          </p:cNvPr>
          <p:cNvSpPr txBox="1"/>
          <p:nvPr/>
        </p:nvSpPr>
        <p:spPr>
          <a:xfrm>
            <a:off x="1749082" y="6220585"/>
            <a:ext cx="4346918" cy="31777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100">
                <a:solidFill>
                  <a:srgbClr val="000000"/>
                </a:solidFill>
                <a:latin typeface="DaxlinePro-Regular"/>
              </a:rPr>
              <a:t>Fuente: Superintendencia de Industria y Comercio (2024)</a:t>
            </a:r>
            <a:endParaRPr lang="es-ES" sz="1100">
              <a:solidFill>
                <a:srgbClr val="000000"/>
              </a:solidFill>
              <a:latin typeface="DaxlinePro-Regular"/>
            </a:endParaRPr>
          </a:p>
        </p:txBody>
      </p:sp>
      <p:pic>
        <p:nvPicPr>
          <p:cNvPr id="4" name="Imagen 39">
            <a:extLst>
              <a:ext uri="{FF2B5EF4-FFF2-40B4-BE49-F238E27FC236}">
                <a16:creationId xmlns:a16="http://schemas.microsoft.com/office/drawing/2014/main" id="{E625B170-8C9E-0A81-C4B4-6018D04B1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00" y="6284134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22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4B010D-8D0F-C59F-119A-23913C9C7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2662" b="4720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FAC6FEE-4628-A2EC-BF02-615B6695F75B}"/>
              </a:ext>
            </a:extLst>
          </p:cNvPr>
          <p:cNvSpPr txBox="1">
            <a:spLocks/>
          </p:cNvSpPr>
          <p:nvPr/>
        </p:nvSpPr>
        <p:spPr>
          <a:xfrm>
            <a:off x="3562404" y="3891356"/>
            <a:ext cx="5067192" cy="951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xlinePro-Regular"/>
                <a:cs typeface="Arial"/>
              </a:rPr>
              <a:t>Donde las ideas</a:t>
            </a:r>
            <a:br>
              <a:rPr lang="es-CO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axlinePro-Bold" panose="02000503060000020004" pitchFamily="50" charset="0"/>
                <a:cs typeface="Arial" panose="020B0604020202020204" pitchFamily="34" charset="0"/>
              </a:rPr>
            </a:br>
            <a:r>
              <a:rPr kumimoji="0" lang="es-CO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xlinePro-Bold"/>
                <a:cs typeface="Arial"/>
              </a:rPr>
              <a:t>se conectan y consolidan</a:t>
            </a:r>
          </a:p>
          <a:p>
            <a:pPr algn="ctr">
              <a:defRPr/>
            </a:pPr>
            <a:endParaRPr lang="es-CO" sz="3000" b="1">
              <a:solidFill>
                <a:prstClr val="white"/>
              </a:solidFill>
              <a:latin typeface="DaxlinePro-Bold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400" b="1">
                <a:solidFill>
                  <a:prstClr val="white"/>
                </a:solidFill>
                <a:latin typeface="DaxlinePro-Bold"/>
                <a:cs typeface="Arial"/>
              </a:rPr>
              <a:t>Contacto: Juan Manuel Chaves</a:t>
            </a:r>
          </a:p>
          <a:p>
            <a:pPr algn="ctr">
              <a:defRPr/>
            </a:pPr>
            <a:r>
              <a:rPr lang="es-CO" sz="1400" b="1">
                <a:solidFill>
                  <a:prstClr val="white"/>
                </a:solidFill>
                <a:latin typeface="DaxlinePro-Bold"/>
                <a:cs typeface="Arial"/>
              </a:rPr>
              <a:t>Correo: </a:t>
            </a:r>
            <a:r>
              <a:rPr lang="es-CO" sz="1400" b="1">
                <a:solidFill>
                  <a:prstClr val="white"/>
                </a:solidFill>
                <a:latin typeface="DaxlinePro-Bold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jchaves@reddicolombia.com</a:t>
            </a:r>
            <a:endParaRPr lang="es-CO" sz="1400" b="1">
              <a:solidFill>
                <a:prstClr val="white"/>
              </a:solidFill>
              <a:latin typeface="DaxlinePro-Bold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400" b="1">
                <a:solidFill>
                  <a:prstClr val="white"/>
                </a:solidFill>
                <a:latin typeface="DaxlinePro-Bold"/>
                <a:cs typeface="Arial"/>
              </a:rPr>
              <a:t>Celular: 3006094598</a:t>
            </a:r>
            <a:endParaRPr lang="es-CO" sz="1400" b="1">
              <a:solidFill>
                <a:prstClr val="white"/>
              </a:solidFill>
              <a:latin typeface="DaxlinePro-Bold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ACE7B0-0F42-470D-9EBF-7357B6133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963" y="2433154"/>
            <a:ext cx="1556073" cy="12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30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21969" y="182562"/>
            <a:ext cx="911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>
                <a:solidFill>
                  <a:srgbClr val="B73291"/>
                </a:solidFill>
                <a:latin typeface="DaxlinePro-ExtraBold" panose="02000503070000020004" pitchFamily="50" charset="0"/>
              </a:rPr>
              <a:t>Participación en el PIB nacional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B73291"/>
              </a:solidFill>
              <a:effectLst/>
              <a:uLnTx/>
              <a:uFillTx/>
              <a:latin typeface="DaxlinePro-ExtraBold" panose="02000503070000020004" pitchFamily="50" charset="0"/>
              <a:ea typeface="+mn-ea"/>
              <a:cs typeface="+mn-cs"/>
            </a:endParaRPr>
          </a:p>
        </p:txBody>
      </p:sp>
      <p:pic>
        <p:nvPicPr>
          <p:cNvPr id="8" name="Imagen 7" descr="Una estrella de color azul&#10;&#10;Descripción generada automáticamente con confianza media">
            <a:extLst>
              <a:ext uri="{FF2B5EF4-FFF2-40B4-BE49-F238E27FC236}">
                <a16:creationId xmlns:a16="http://schemas.microsoft.com/office/drawing/2014/main" id="{E73C831D-BE34-380E-6CEA-753FE0B4C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722"/>
          <a:stretch/>
        </p:blipFill>
        <p:spPr>
          <a:xfrm>
            <a:off x="10115551" y="0"/>
            <a:ext cx="2076449" cy="6858000"/>
          </a:xfrm>
          <a:prstGeom prst="rect">
            <a:avLst/>
          </a:prstGeom>
        </p:spPr>
      </p:pic>
      <p:sp>
        <p:nvSpPr>
          <p:cNvPr id="4" name="TextBox 47">
            <a:extLst>
              <a:ext uri="{FF2B5EF4-FFF2-40B4-BE49-F238E27FC236}">
                <a16:creationId xmlns:a16="http://schemas.microsoft.com/office/drawing/2014/main" id="{CBA3B1DB-FF97-4C0D-81D4-55605C949FEF}"/>
              </a:ext>
            </a:extLst>
          </p:cNvPr>
          <p:cNvSpPr txBox="1"/>
          <p:nvPr/>
        </p:nvSpPr>
        <p:spPr>
          <a:xfrm>
            <a:off x="521969" y="594372"/>
            <a:ext cx="8804911" cy="4062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 b="1">
                <a:solidFill>
                  <a:srgbClr val="B73291"/>
                </a:solidFill>
                <a:latin typeface="DaxlinePro-Regular" panose="02000503060000020004" pitchFamily="50" charset="0"/>
              </a:rPr>
              <a:t>Desempeño en términos de innovación de los departamentos en Colombia</a:t>
            </a:r>
            <a:endParaRPr lang="es-ES" sz="1600" b="1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7" name="TextBox 47">
            <a:extLst>
              <a:ext uri="{FF2B5EF4-FFF2-40B4-BE49-F238E27FC236}">
                <a16:creationId xmlns:a16="http://schemas.microsoft.com/office/drawing/2014/main" id="{315C9AE7-BA67-4058-8C33-204963004624}"/>
              </a:ext>
            </a:extLst>
          </p:cNvPr>
          <p:cNvSpPr txBox="1"/>
          <p:nvPr/>
        </p:nvSpPr>
        <p:spPr>
          <a:xfrm>
            <a:off x="521969" y="1196555"/>
            <a:ext cx="8804911" cy="117775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>
                <a:solidFill>
                  <a:srgbClr val="000000"/>
                </a:solidFill>
                <a:latin typeface="DaxlinePro-Regular"/>
              </a:rPr>
              <a:t>El Valle del Cauca es la tercera economía más grande del país, después de Bogotá y Antioquia.</a:t>
            </a:r>
          </a:p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>
                <a:solidFill>
                  <a:srgbClr val="000000"/>
                </a:solidFill>
                <a:latin typeface="DaxlinePro-Regular"/>
              </a:rPr>
              <a:t>Estas tres economías concentran cerca de la mitad del Producto Interno Bruto (PIB) nacional. En el caso del Valle del Cauca, representa el 9,7% del PIB nacional.</a:t>
            </a:r>
            <a:endParaRPr lang="es-ES" sz="1600">
              <a:solidFill>
                <a:srgbClr val="000000"/>
              </a:solidFill>
              <a:latin typeface="DaxlinePro-Regular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55A612-FDF6-4035-AA17-A2F90B0F4DD9}"/>
              </a:ext>
            </a:extLst>
          </p:cNvPr>
          <p:cNvSpPr txBox="1"/>
          <p:nvPr/>
        </p:nvSpPr>
        <p:spPr>
          <a:xfrm>
            <a:off x="2642565" y="2669168"/>
            <a:ext cx="565737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200">
                <a:solidFill>
                  <a:srgbClr val="B73291"/>
                </a:solidFill>
                <a:latin typeface="DaxlinePro-Regular"/>
              </a:rPr>
              <a:t>Gráfico 1. Producto Interno Bruto por departamento</a:t>
            </a:r>
            <a:endParaRPr lang="es-CO" sz="1200">
              <a:solidFill>
                <a:srgbClr val="B73291"/>
              </a:solidFill>
              <a:latin typeface="DaxlinePro-Regular"/>
            </a:endParaRPr>
          </a:p>
        </p:txBody>
      </p:sp>
      <p:sp>
        <p:nvSpPr>
          <p:cNvPr id="10" name="TextBox 47">
            <a:extLst>
              <a:ext uri="{FF2B5EF4-FFF2-40B4-BE49-F238E27FC236}">
                <a16:creationId xmlns:a16="http://schemas.microsoft.com/office/drawing/2014/main" id="{491B47C5-CBB1-4F94-8926-B389285B298E}"/>
              </a:ext>
            </a:extLst>
          </p:cNvPr>
          <p:cNvSpPr txBox="1"/>
          <p:nvPr/>
        </p:nvSpPr>
        <p:spPr>
          <a:xfrm>
            <a:off x="2193532" y="6378232"/>
            <a:ext cx="5239631" cy="31777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100">
                <a:solidFill>
                  <a:srgbClr val="000000"/>
                </a:solidFill>
                <a:latin typeface="DaxlinePro-Regular"/>
              </a:rPr>
              <a:t>Departamento Administrativo Nacional de Estadística – DANE (2024)</a:t>
            </a:r>
            <a:endParaRPr lang="es-ES" sz="1100">
              <a:solidFill>
                <a:srgbClr val="000000"/>
              </a:solidFill>
              <a:latin typeface="DaxlinePro-Regular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BF2E768-8A51-43EA-A3CE-2B558E8A8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68" b="4421"/>
          <a:stretch/>
        </p:blipFill>
        <p:spPr>
          <a:xfrm>
            <a:off x="2700189" y="2977332"/>
            <a:ext cx="4448469" cy="3400900"/>
          </a:xfrm>
          <a:prstGeom prst="rect">
            <a:avLst/>
          </a:prstGeom>
        </p:spPr>
      </p:pic>
      <p:pic>
        <p:nvPicPr>
          <p:cNvPr id="2" name="Imagen 39">
            <a:extLst>
              <a:ext uri="{FF2B5EF4-FFF2-40B4-BE49-F238E27FC236}">
                <a16:creationId xmlns:a16="http://schemas.microsoft.com/office/drawing/2014/main" id="{015847D4-8B4F-871A-5FBD-B24E4AED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00" y="6284134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8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92308" y="161989"/>
            <a:ext cx="911440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defRPr/>
            </a:pPr>
            <a:r>
              <a:rPr lang="es-ES" sz="2400">
                <a:solidFill>
                  <a:srgbClr val="B73291"/>
                </a:solidFill>
                <a:latin typeface="DaxlinePro-ExtraBold"/>
              </a:rPr>
              <a:t>En el año 2021, a nivel nacional, se asignó el 1,02% del PIB a la inversión en Actividades de Ciencia, Tecnología e Innovación (ACTI). En el Valle del Cauca, se destinó el 0,14% del PIB a estas mismas actividades.</a:t>
            </a:r>
            <a:endParaRPr lang="es-ES"/>
          </a:p>
          <a:p>
            <a:pPr algn="just">
              <a:defRPr/>
            </a:pPr>
            <a:endParaRPr lang="es-ES" sz="2400">
              <a:solidFill>
                <a:srgbClr val="B73291"/>
              </a:solidFill>
              <a:latin typeface="DaxlinePro-ExtraBold"/>
            </a:endParaRPr>
          </a:p>
        </p:txBody>
      </p:sp>
      <p:pic>
        <p:nvPicPr>
          <p:cNvPr id="8" name="Imagen 7" descr="Una estrella de color azul&#10;&#10;Descripción generada automáticamente con confianza media">
            <a:extLst>
              <a:ext uri="{FF2B5EF4-FFF2-40B4-BE49-F238E27FC236}">
                <a16:creationId xmlns:a16="http://schemas.microsoft.com/office/drawing/2014/main" id="{E73C831D-BE34-380E-6CEA-753FE0B4C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722"/>
          <a:stretch/>
        </p:blipFill>
        <p:spPr>
          <a:xfrm>
            <a:off x="10115551" y="0"/>
            <a:ext cx="2076449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F41596-4749-AB74-6F0F-4D21DB9EAF35}"/>
              </a:ext>
            </a:extLst>
          </p:cNvPr>
          <p:cNvSpPr txBox="1"/>
          <p:nvPr/>
        </p:nvSpPr>
        <p:spPr>
          <a:xfrm>
            <a:off x="1492376" y="1964678"/>
            <a:ext cx="565737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200">
                <a:solidFill>
                  <a:srgbClr val="B73291"/>
                </a:solidFill>
                <a:latin typeface="DaxlinePro-Regular"/>
              </a:rPr>
              <a:t>Gráfico 2. </a:t>
            </a:r>
            <a:r>
              <a:rPr lang="es-MX" sz="1200">
                <a:solidFill>
                  <a:srgbClr val="B73291"/>
                </a:solidFill>
                <a:latin typeface="DaxlinePro-Regular"/>
                <a:ea typeface="+mn-lt"/>
                <a:cs typeface="+mn-lt"/>
              </a:rPr>
              <a:t>Inversión en ACTI como porcentaje del PIB, 2021</a:t>
            </a:r>
            <a:endParaRPr lang="es-CO" sz="1200">
              <a:solidFill>
                <a:srgbClr val="B73291"/>
              </a:solidFill>
              <a:latin typeface="DaxlinePro-Regular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015AB43-B1D5-473E-BFAD-23B2814F94A2}"/>
              </a:ext>
              <a:ext uri="{147F2762-F138-4A5C-976F-8EAC2B608ADB}">
                <a16:predDERef xmlns:a16="http://schemas.microsoft.com/office/drawing/2014/main" pred="{28769DBE-969D-2E3B-4942-B015713A84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017578"/>
              </p:ext>
            </p:extLst>
          </p:nvPr>
        </p:nvGraphicFramePr>
        <p:xfrm>
          <a:off x="2682921" y="2204388"/>
          <a:ext cx="4933174" cy="4090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Imagen 39">
            <a:extLst>
              <a:ext uri="{FF2B5EF4-FFF2-40B4-BE49-F238E27FC236}">
                <a16:creationId xmlns:a16="http://schemas.microsoft.com/office/drawing/2014/main" id="{839EC02F-0F89-C471-8F9E-0889FC69D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00" y="6284134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7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92308" y="161989"/>
            <a:ext cx="9114400" cy="23698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defRPr/>
            </a:pPr>
            <a:r>
              <a:rPr lang="es-ES" sz="2400">
                <a:solidFill>
                  <a:srgbClr val="B73291"/>
                </a:solidFill>
                <a:latin typeface="DaxlinePro-ExtraBold"/>
                <a:ea typeface="+mn-lt"/>
                <a:cs typeface="+mn-lt"/>
              </a:rPr>
              <a:t>En el año 2021, dentro de la inversión en ACTI en el Valle del Cauca, la mayor proporció</a:t>
            </a:r>
            <a:r>
              <a:rPr lang="es-ES" sz="2400">
                <a:solidFill>
                  <a:srgbClr val="B73291"/>
                </a:solidFill>
                <a:latin typeface="DaxlinePro-ExtraBold"/>
              </a:rPr>
              <a:t>n</a:t>
            </a:r>
            <a:r>
              <a:rPr lang="es-ES" sz="2400">
                <a:solidFill>
                  <a:srgbClr val="B73291"/>
                </a:solidFill>
                <a:latin typeface="DaxlinePro-ExtraBold"/>
                <a:ea typeface="+mn-lt"/>
                <a:cs typeface="+mn-lt"/>
              </a:rPr>
              <a:t> se destinó a innovación, aunque estuvo por debajo de la media nacional. Sin embargo, el Valle del Cauca fue el departamento que más invirtió en I+D en comparación con el resto de departamentos.</a:t>
            </a:r>
            <a:endParaRPr lang="es-ES" sz="2400">
              <a:ea typeface="Calibri"/>
              <a:cs typeface="Calibri"/>
            </a:endParaRPr>
          </a:p>
          <a:p>
            <a:pPr>
              <a:defRPr/>
            </a:pPr>
            <a:endParaRPr lang="es-ES" sz="2800">
              <a:solidFill>
                <a:srgbClr val="B73291"/>
              </a:solidFill>
              <a:latin typeface="DaxlinePro-ExtraBold"/>
            </a:endParaRPr>
          </a:p>
        </p:txBody>
      </p:sp>
      <p:pic>
        <p:nvPicPr>
          <p:cNvPr id="8" name="Imagen 7" descr="Una estrella de color azul&#10;&#10;Descripción generada automáticamente con confianza media">
            <a:extLst>
              <a:ext uri="{FF2B5EF4-FFF2-40B4-BE49-F238E27FC236}">
                <a16:creationId xmlns:a16="http://schemas.microsoft.com/office/drawing/2014/main" id="{E73C831D-BE34-380E-6CEA-753FE0B4C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722"/>
          <a:stretch/>
        </p:blipFill>
        <p:spPr>
          <a:xfrm>
            <a:off x="10115551" y="0"/>
            <a:ext cx="2076449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4CD93F-FF29-A159-B2F3-062BCFCD7817}"/>
              </a:ext>
            </a:extLst>
          </p:cNvPr>
          <p:cNvSpPr txBox="1"/>
          <p:nvPr/>
        </p:nvSpPr>
        <p:spPr>
          <a:xfrm>
            <a:off x="1590136" y="2567796"/>
            <a:ext cx="468414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rgbClr val="B73291"/>
                </a:solidFill>
                <a:latin typeface="DaxlinePro-Regular"/>
              </a:rPr>
              <a:t>Gráfico</a:t>
            </a:r>
            <a:r>
              <a:rPr lang="en-US" sz="1200">
                <a:solidFill>
                  <a:srgbClr val="B73291"/>
                </a:solidFill>
                <a:latin typeface="DaxlinePro-Regular"/>
              </a:rPr>
              <a:t>. </a:t>
            </a:r>
            <a:r>
              <a:rPr lang="en-US" sz="1200" err="1">
                <a:solidFill>
                  <a:srgbClr val="B73291"/>
                </a:solidFill>
                <a:latin typeface="DaxlinePro-Regular"/>
              </a:rPr>
              <a:t>Departamentos</a:t>
            </a:r>
            <a:r>
              <a:rPr lang="en-US" sz="1200">
                <a:solidFill>
                  <a:srgbClr val="B73291"/>
                </a:solidFill>
                <a:latin typeface="DaxlinePro-Regular"/>
              </a:rPr>
              <a:t> con mayor </a:t>
            </a:r>
            <a:r>
              <a:rPr lang="en-US" sz="1200" err="1">
                <a:solidFill>
                  <a:srgbClr val="B73291"/>
                </a:solidFill>
                <a:latin typeface="DaxlinePro-Regular"/>
              </a:rPr>
              <a:t>inversión</a:t>
            </a:r>
            <a:r>
              <a:rPr lang="en-US" sz="1200">
                <a:solidFill>
                  <a:srgbClr val="B73291"/>
                </a:solidFill>
                <a:latin typeface="DaxlinePro-Regular"/>
              </a:rPr>
              <a:t> </a:t>
            </a:r>
            <a:r>
              <a:rPr lang="en-US" sz="1200" err="1">
                <a:solidFill>
                  <a:srgbClr val="B73291"/>
                </a:solidFill>
                <a:latin typeface="DaxlinePro-Regular"/>
              </a:rPr>
              <a:t>por</a:t>
            </a:r>
            <a:r>
              <a:rPr lang="en-US" sz="1200">
                <a:solidFill>
                  <a:srgbClr val="B73291"/>
                </a:solidFill>
                <a:latin typeface="DaxlinePro-Regular"/>
              </a:rPr>
              <a:t> </a:t>
            </a:r>
            <a:r>
              <a:rPr lang="en-US" sz="1200" err="1">
                <a:solidFill>
                  <a:srgbClr val="B73291"/>
                </a:solidFill>
                <a:latin typeface="DaxlinePro-Regular"/>
              </a:rPr>
              <a:t>tipo</a:t>
            </a:r>
            <a:r>
              <a:rPr lang="en-US" sz="1200">
                <a:solidFill>
                  <a:srgbClr val="B73291"/>
                </a:solidFill>
                <a:latin typeface="DaxlinePro-Regular"/>
              </a:rPr>
              <a:t> de ACTI, 2021</a:t>
            </a:r>
          </a:p>
        </p:txBody>
      </p:sp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9A8A6CA9-99D5-6AED-DAE9-0F7FF94FC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406" y="2939271"/>
            <a:ext cx="6854585" cy="3222325"/>
          </a:xfrm>
          <a:prstGeom prst="rect">
            <a:avLst/>
          </a:prstGeom>
        </p:spPr>
      </p:pic>
      <p:pic>
        <p:nvPicPr>
          <p:cNvPr id="4" name="Imagen 39">
            <a:extLst>
              <a:ext uri="{FF2B5EF4-FFF2-40B4-BE49-F238E27FC236}">
                <a16:creationId xmlns:a16="http://schemas.microsoft.com/office/drawing/2014/main" id="{9546EDAE-5D4D-160E-CE54-10BD031C2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00" y="6284134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43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21969" y="182562"/>
            <a:ext cx="911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>
                <a:solidFill>
                  <a:srgbClr val="B73291"/>
                </a:solidFill>
                <a:latin typeface="DaxlinePro-ExtraBold" panose="02000503070000020004" pitchFamily="50" charset="0"/>
              </a:rPr>
              <a:t>Índice Departamental de Competitividad - IDC 2024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B73291"/>
              </a:solidFill>
              <a:effectLst/>
              <a:uLnTx/>
              <a:uFillTx/>
              <a:latin typeface="DaxlinePro-ExtraBold" panose="02000503070000020004" pitchFamily="50" charset="0"/>
              <a:ea typeface="+mn-ea"/>
              <a:cs typeface="+mn-cs"/>
            </a:endParaRPr>
          </a:p>
        </p:txBody>
      </p:sp>
      <p:pic>
        <p:nvPicPr>
          <p:cNvPr id="8" name="Imagen 7" descr="Una estrella de color azul&#10;&#10;Descripción generada automáticamente con confianza media">
            <a:extLst>
              <a:ext uri="{FF2B5EF4-FFF2-40B4-BE49-F238E27FC236}">
                <a16:creationId xmlns:a16="http://schemas.microsoft.com/office/drawing/2014/main" id="{E73C831D-BE34-380E-6CEA-753FE0B4C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722"/>
          <a:stretch/>
        </p:blipFill>
        <p:spPr>
          <a:xfrm>
            <a:off x="10115551" y="0"/>
            <a:ext cx="2076449" cy="6858000"/>
          </a:xfrm>
          <a:prstGeom prst="rect">
            <a:avLst/>
          </a:prstGeom>
        </p:spPr>
      </p:pic>
      <p:sp>
        <p:nvSpPr>
          <p:cNvPr id="4" name="TextBox 47">
            <a:extLst>
              <a:ext uri="{FF2B5EF4-FFF2-40B4-BE49-F238E27FC236}">
                <a16:creationId xmlns:a16="http://schemas.microsoft.com/office/drawing/2014/main" id="{CBA3B1DB-FF97-4C0D-81D4-55605C949FEF}"/>
              </a:ext>
            </a:extLst>
          </p:cNvPr>
          <p:cNvSpPr txBox="1"/>
          <p:nvPr/>
        </p:nvSpPr>
        <p:spPr>
          <a:xfrm>
            <a:off x="521969" y="594372"/>
            <a:ext cx="8804911" cy="4062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 b="1">
                <a:solidFill>
                  <a:srgbClr val="B73291"/>
                </a:solidFill>
                <a:latin typeface="DaxlinePro-Regular" panose="02000503060000020004" pitchFamily="50" charset="0"/>
              </a:rPr>
              <a:t>Desempeño competitivo de los departamentos</a:t>
            </a:r>
            <a:endParaRPr lang="es-ES" sz="1600" b="1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77C409-A092-4A63-99D5-1393120DD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27" b="26878"/>
          <a:stretch/>
        </p:blipFill>
        <p:spPr>
          <a:xfrm>
            <a:off x="1726513" y="2409795"/>
            <a:ext cx="6705311" cy="3678163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315C9AE7-BA67-4058-8C33-204963004624}"/>
              </a:ext>
            </a:extLst>
          </p:cNvPr>
          <p:cNvSpPr txBox="1"/>
          <p:nvPr/>
        </p:nvSpPr>
        <p:spPr>
          <a:xfrm>
            <a:off x="521968" y="1412703"/>
            <a:ext cx="8804911" cy="4062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>
                <a:solidFill>
                  <a:srgbClr val="000000"/>
                </a:solidFill>
                <a:latin typeface="DaxlinePro-Regular"/>
              </a:rPr>
              <a:t>El Valle del Cauca se encuentra en la tercera posición, luego de Bogotá D.C y Antioquia.</a:t>
            </a:r>
            <a:endParaRPr lang="es-ES" sz="1600">
              <a:solidFill>
                <a:srgbClr val="000000"/>
              </a:solidFill>
              <a:latin typeface="DaxlinePro-Regular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55A612-FDF6-4035-AA17-A2F90B0F4DD9}"/>
              </a:ext>
            </a:extLst>
          </p:cNvPr>
          <p:cNvSpPr txBox="1"/>
          <p:nvPr/>
        </p:nvSpPr>
        <p:spPr>
          <a:xfrm>
            <a:off x="1726513" y="2231034"/>
            <a:ext cx="6098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>
                <a:solidFill>
                  <a:srgbClr val="B73291"/>
                </a:solidFill>
                <a:latin typeface="DaxlinePro-Regular" panose="02000503060000020004" pitchFamily="50" charset="0"/>
              </a:rPr>
              <a:t>Gráfico. Puntaje y posición en el IDC 2024</a:t>
            </a:r>
            <a:endParaRPr lang="es-CO" sz="1200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10" name="TextBox 47">
            <a:extLst>
              <a:ext uri="{FF2B5EF4-FFF2-40B4-BE49-F238E27FC236}">
                <a16:creationId xmlns:a16="http://schemas.microsoft.com/office/drawing/2014/main" id="{491B47C5-CBB1-4F94-8926-B389285B298E}"/>
              </a:ext>
            </a:extLst>
          </p:cNvPr>
          <p:cNvSpPr txBox="1"/>
          <p:nvPr/>
        </p:nvSpPr>
        <p:spPr>
          <a:xfrm>
            <a:off x="4206240" y="6190628"/>
            <a:ext cx="4346918" cy="31777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100">
                <a:solidFill>
                  <a:srgbClr val="000000"/>
                </a:solidFill>
                <a:latin typeface="DaxlinePro-Regular"/>
              </a:rPr>
              <a:t>Fuente: Comisión Regional de Competitividad (2024)</a:t>
            </a:r>
            <a:endParaRPr lang="es-ES" sz="1100">
              <a:solidFill>
                <a:srgbClr val="000000"/>
              </a:solidFill>
              <a:latin typeface="DaxlinePro-Regular"/>
            </a:endParaRPr>
          </a:p>
        </p:txBody>
      </p:sp>
      <p:pic>
        <p:nvPicPr>
          <p:cNvPr id="2" name="Imagen 39">
            <a:extLst>
              <a:ext uri="{FF2B5EF4-FFF2-40B4-BE49-F238E27FC236}">
                <a16:creationId xmlns:a16="http://schemas.microsoft.com/office/drawing/2014/main" id="{F5A27D72-40F8-2EF1-9BF7-56D9E8BE5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00" y="6284134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82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21969" y="182562"/>
            <a:ext cx="911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>
                <a:solidFill>
                  <a:srgbClr val="B73291"/>
                </a:solidFill>
                <a:latin typeface="DaxlinePro-ExtraBold" panose="02000503070000020004" pitchFamily="50" charset="0"/>
              </a:rPr>
              <a:t>Índice Departamental de Innovación- IDIC 2024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B73291"/>
              </a:solidFill>
              <a:effectLst/>
              <a:uLnTx/>
              <a:uFillTx/>
              <a:latin typeface="DaxlinePro-ExtraBold" panose="02000503070000020004" pitchFamily="50" charset="0"/>
              <a:ea typeface="+mn-ea"/>
              <a:cs typeface="+mn-cs"/>
            </a:endParaRPr>
          </a:p>
        </p:txBody>
      </p:sp>
      <p:pic>
        <p:nvPicPr>
          <p:cNvPr id="8" name="Imagen 7" descr="Una estrella de color azul&#10;&#10;Descripción generada automáticamente con confianza media">
            <a:extLst>
              <a:ext uri="{FF2B5EF4-FFF2-40B4-BE49-F238E27FC236}">
                <a16:creationId xmlns:a16="http://schemas.microsoft.com/office/drawing/2014/main" id="{E73C831D-BE34-380E-6CEA-753FE0B4C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722"/>
          <a:stretch/>
        </p:blipFill>
        <p:spPr>
          <a:xfrm>
            <a:off x="10115551" y="0"/>
            <a:ext cx="2076449" cy="6858000"/>
          </a:xfrm>
          <a:prstGeom prst="rect">
            <a:avLst/>
          </a:prstGeom>
        </p:spPr>
      </p:pic>
      <p:sp>
        <p:nvSpPr>
          <p:cNvPr id="4" name="TextBox 47">
            <a:extLst>
              <a:ext uri="{FF2B5EF4-FFF2-40B4-BE49-F238E27FC236}">
                <a16:creationId xmlns:a16="http://schemas.microsoft.com/office/drawing/2014/main" id="{CBA3B1DB-FF97-4C0D-81D4-55605C949FEF}"/>
              </a:ext>
            </a:extLst>
          </p:cNvPr>
          <p:cNvSpPr txBox="1"/>
          <p:nvPr/>
        </p:nvSpPr>
        <p:spPr>
          <a:xfrm>
            <a:off x="521969" y="594372"/>
            <a:ext cx="8804911" cy="4062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 b="1">
                <a:solidFill>
                  <a:srgbClr val="B73291"/>
                </a:solidFill>
                <a:latin typeface="DaxlinePro-Regular" panose="02000503060000020004" pitchFamily="50" charset="0"/>
              </a:rPr>
              <a:t>Desempeño en términos de innovación de los departamentos en Colombia</a:t>
            </a:r>
            <a:endParaRPr lang="es-ES" sz="1600" b="1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7" name="TextBox 47">
            <a:extLst>
              <a:ext uri="{FF2B5EF4-FFF2-40B4-BE49-F238E27FC236}">
                <a16:creationId xmlns:a16="http://schemas.microsoft.com/office/drawing/2014/main" id="{315C9AE7-BA67-4058-8C33-204963004624}"/>
              </a:ext>
            </a:extLst>
          </p:cNvPr>
          <p:cNvSpPr txBox="1"/>
          <p:nvPr/>
        </p:nvSpPr>
        <p:spPr>
          <a:xfrm>
            <a:off x="410893" y="1252678"/>
            <a:ext cx="8804911" cy="68942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>
                <a:solidFill>
                  <a:srgbClr val="000000"/>
                </a:solidFill>
                <a:latin typeface="DaxlinePro-Regular"/>
              </a:rPr>
              <a:t>El Valle del Cauca ocupa la tercera posición en el IDIC 2021, encabeza el grupo de departamentos de nivel de desempeño medio alto.</a:t>
            </a:r>
            <a:endParaRPr lang="es-ES" sz="1600">
              <a:solidFill>
                <a:srgbClr val="000000"/>
              </a:solidFill>
              <a:latin typeface="DaxlinePro-Regular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55A612-FDF6-4035-AA17-A2F90B0F4DD9}"/>
              </a:ext>
            </a:extLst>
          </p:cNvPr>
          <p:cNvSpPr txBox="1"/>
          <p:nvPr/>
        </p:nvSpPr>
        <p:spPr>
          <a:xfrm>
            <a:off x="981148" y="2191010"/>
            <a:ext cx="6098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>
                <a:solidFill>
                  <a:srgbClr val="B73291"/>
                </a:solidFill>
                <a:latin typeface="DaxlinePro-Regular" panose="02000503060000020004" pitchFamily="50" charset="0"/>
              </a:rPr>
              <a:t>Gráfico. Resultados generales del IDIC 2021</a:t>
            </a:r>
            <a:endParaRPr lang="es-CO" sz="1200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10" name="TextBox 47">
            <a:extLst>
              <a:ext uri="{FF2B5EF4-FFF2-40B4-BE49-F238E27FC236}">
                <a16:creationId xmlns:a16="http://schemas.microsoft.com/office/drawing/2014/main" id="{491B47C5-CBB1-4F94-8926-B389285B298E}"/>
              </a:ext>
            </a:extLst>
          </p:cNvPr>
          <p:cNvSpPr txBox="1"/>
          <p:nvPr/>
        </p:nvSpPr>
        <p:spPr>
          <a:xfrm>
            <a:off x="4783015" y="6246528"/>
            <a:ext cx="4346918" cy="31777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100">
                <a:solidFill>
                  <a:srgbClr val="000000"/>
                </a:solidFill>
                <a:latin typeface="DaxlinePro-Regular"/>
              </a:rPr>
              <a:t>Fuente: </a:t>
            </a:r>
            <a:r>
              <a:rPr lang="es-MX" sz="1100" err="1">
                <a:solidFill>
                  <a:srgbClr val="000000"/>
                </a:solidFill>
                <a:latin typeface="DaxlinePro-Regular"/>
              </a:rPr>
              <a:t>OCyT</a:t>
            </a:r>
            <a:r>
              <a:rPr lang="es-MX" sz="1100">
                <a:solidFill>
                  <a:srgbClr val="000000"/>
                </a:solidFill>
                <a:latin typeface="DaxlinePro-Regular"/>
              </a:rPr>
              <a:t> y Departamento Nacional de Planeación (2021)</a:t>
            </a:r>
            <a:endParaRPr lang="es-ES" sz="1100">
              <a:solidFill>
                <a:srgbClr val="000000"/>
              </a:solidFill>
              <a:latin typeface="DaxlinePro-Regular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BA2C699-ED9B-425E-A2D0-BB6ACD8E84D4}"/>
              </a:ext>
            </a:extLst>
          </p:cNvPr>
          <p:cNvGrpSpPr/>
          <p:nvPr/>
        </p:nvGrpSpPr>
        <p:grpSpPr>
          <a:xfrm>
            <a:off x="981148" y="2508789"/>
            <a:ext cx="8022174" cy="3737739"/>
            <a:chOff x="967081" y="2525889"/>
            <a:chExt cx="7619586" cy="346694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0E171BF-44C3-484C-BC16-258866AD4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7081" y="2525889"/>
              <a:ext cx="5085272" cy="3466948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01CD865-E7E5-466C-8D73-9207E6D1B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8080" y="2525889"/>
              <a:ext cx="2578587" cy="3449279"/>
            </a:xfrm>
            <a:prstGeom prst="rect">
              <a:avLst/>
            </a:prstGeom>
          </p:spPr>
        </p:pic>
      </p:grpSp>
      <p:pic>
        <p:nvPicPr>
          <p:cNvPr id="2" name="Imagen 39">
            <a:extLst>
              <a:ext uri="{FF2B5EF4-FFF2-40B4-BE49-F238E27FC236}">
                <a16:creationId xmlns:a16="http://schemas.microsoft.com/office/drawing/2014/main" id="{DDBC2393-5FC4-8173-2BDD-87963BA08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00" y="6284134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26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21969" y="182562"/>
            <a:ext cx="911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>
                <a:solidFill>
                  <a:srgbClr val="B73291"/>
                </a:solidFill>
                <a:latin typeface="DaxlinePro-ExtraBold" panose="02000503070000020004" pitchFamily="50" charset="0"/>
              </a:rPr>
              <a:t>Índice Departamental de Innovación- IDIC 2024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B73291"/>
              </a:solidFill>
              <a:effectLst/>
              <a:uLnTx/>
              <a:uFillTx/>
              <a:latin typeface="DaxlinePro-ExtraBold" panose="02000503070000020004" pitchFamily="50" charset="0"/>
              <a:ea typeface="+mn-ea"/>
              <a:cs typeface="+mn-cs"/>
            </a:endParaRPr>
          </a:p>
        </p:txBody>
      </p:sp>
      <p:pic>
        <p:nvPicPr>
          <p:cNvPr id="8" name="Imagen 7" descr="Una estrella de color azul&#10;&#10;Descripción generada automáticamente con confianza media">
            <a:extLst>
              <a:ext uri="{FF2B5EF4-FFF2-40B4-BE49-F238E27FC236}">
                <a16:creationId xmlns:a16="http://schemas.microsoft.com/office/drawing/2014/main" id="{E73C831D-BE34-380E-6CEA-753FE0B4C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722"/>
          <a:stretch/>
        </p:blipFill>
        <p:spPr>
          <a:xfrm>
            <a:off x="10115551" y="0"/>
            <a:ext cx="2076449" cy="6858000"/>
          </a:xfrm>
          <a:prstGeom prst="rect">
            <a:avLst/>
          </a:prstGeom>
        </p:spPr>
      </p:pic>
      <p:sp>
        <p:nvSpPr>
          <p:cNvPr id="4" name="TextBox 47">
            <a:extLst>
              <a:ext uri="{FF2B5EF4-FFF2-40B4-BE49-F238E27FC236}">
                <a16:creationId xmlns:a16="http://schemas.microsoft.com/office/drawing/2014/main" id="{CBA3B1DB-FF97-4C0D-81D4-55605C949FEF}"/>
              </a:ext>
            </a:extLst>
          </p:cNvPr>
          <p:cNvSpPr txBox="1"/>
          <p:nvPr/>
        </p:nvSpPr>
        <p:spPr>
          <a:xfrm>
            <a:off x="521969" y="594372"/>
            <a:ext cx="8804911" cy="4062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 b="1">
                <a:solidFill>
                  <a:srgbClr val="B73291"/>
                </a:solidFill>
                <a:latin typeface="DaxlinePro-Regular" panose="02000503060000020004" pitchFamily="50" charset="0"/>
              </a:rPr>
              <a:t>Desempeño en términos de innovación de los departamentos en Colombia</a:t>
            </a:r>
            <a:endParaRPr lang="es-ES" sz="1600" b="1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7" name="TextBox 47">
            <a:extLst>
              <a:ext uri="{FF2B5EF4-FFF2-40B4-BE49-F238E27FC236}">
                <a16:creationId xmlns:a16="http://schemas.microsoft.com/office/drawing/2014/main" id="{315C9AE7-BA67-4058-8C33-204963004624}"/>
              </a:ext>
            </a:extLst>
          </p:cNvPr>
          <p:cNvSpPr txBox="1"/>
          <p:nvPr/>
        </p:nvSpPr>
        <p:spPr>
          <a:xfrm>
            <a:off x="410893" y="1252678"/>
            <a:ext cx="8804911" cy="68942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>
                <a:solidFill>
                  <a:srgbClr val="000000"/>
                </a:solidFill>
                <a:latin typeface="DaxlinePro-Regular"/>
              </a:rPr>
              <a:t>El Pilar de </a:t>
            </a:r>
            <a:r>
              <a:rPr lang="es-MX" sz="1600" i="1">
                <a:solidFill>
                  <a:srgbClr val="000000"/>
                </a:solidFill>
                <a:latin typeface="DaxlinePro-Regular"/>
              </a:rPr>
              <a:t>Producción de Conocimiento y Tecnología</a:t>
            </a:r>
            <a:r>
              <a:rPr lang="es-MX" sz="1600">
                <a:solidFill>
                  <a:srgbClr val="000000"/>
                </a:solidFill>
                <a:latin typeface="DaxlinePro-Regular"/>
              </a:rPr>
              <a:t>, Valle del Cauca lidera el grupo de seis departamentos que logran estar en desempeño Medio.</a:t>
            </a:r>
            <a:endParaRPr lang="es-ES" sz="1600">
              <a:solidFill>
                <a:srgbClr val="000000"/>
              </a:solidFill>
              <a:latin typeface="DaxlinePro-Regular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55A612-FDF6-4035-AA17-A2F90B0F4DD9}"/>
              </a:ext>
            </a:extLst>
          </p:cNvPr>
          <p:cNvSpPr txBox="1"/>
          <p:nvPr/>
        </p:nvSpPr>
        <p:spPr>
          <a:xfrm>
            <a:off x="2486905" y="2211995"/>
            <a:ext cx="6098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>
                <a:solidFill>
                  <a:srgbClr val="B73291"/>
                </a:solidFill>
                <a:latin typeface="DaxlinePro-Regular" panose="02000503060000020004" pitchFamily="50" charset="0"/>
              </a:rPr>
              <a:t>Gráfico. Producción de Conocimiento y Tecnología</a:t>
            </a:r>
            <a:endParaRPr lang="es-CO" sz="1200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10" name="TextBox 47">
            <a:extLst>
              <a:ext uri="{FF2B5EF4-FFF2-40B4-BE49-F238E27FC236}">
                <a16:creationId xmlns:a16="http://schemas.microsoft.com/office/drawing/2014/main" id="{491B47C5-CBB1-4F94-8926-B389285B298E}"/>
              </a:ext>
            </a:extLst>
          </p:cNvPr>
          <p:cNvSpPr txBox="1"/>
          <p:nvPr/>
        </p:nvSpPr>
        <p:spPr>
          <a:xfrm>
            <a:off x="3145301" y="6172762"/>
            <a:ext cx="4346918" cy="31777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100">
                <a:solidFill>
                  <a:srgbClr val="000000"/>
                </a:solidFill>
                <a:latin typeface="DaxlinePro-Regular"/>
              </a:rPr>
              <a:t>Fuente: </a:t>
            </a:r>
            <a:r>
              <a:rPr lang="es-MX" sz="1100" err="1">
                <a:solidFill>
                  <a:srgbClr val="000000"/>
                </a:solidFill>
                <a:latin typeface="DaxlinePro-Regular"/>
              </a:rPr>
              <a:t>OCyT</a:t>
            </a:r>
            <a:r>
              <a:rPr lang="es-MX" sz="1100">
                <a:solidFill>
                  <a:srgbClr val="000000"/>
                </a:solidFill>
                <a:latin typeface="DaxlinePro-Regular"/>
              </a:rPr>
              <a:t> y Departamento Nacional de Planeación (2021)</a:t>
            </a:r>
            <a:endParaRPr lang="es-ES" sz="1100">
              <a:solidFill>
                <a:srgbClr val="000000"/>
              </a:solidFill>
              <a:latin typeface="DaxlinePro-Regular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5B0FAD-09F0-4914-A289-0E29506BD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905" y="2468009"/>
            <a:ext cx="4912702" cy="3727332"/>
          </a:xfrm>
          <a:prstGeom prst="rect">
            <a:avLst/>
          </a:prstGeom>
        </p:spPr>
      </p:pic>
      <p:pic>
        <p:nvPicPr>
          <p:cNvPr id="2" name="Imagen 39">
            <a:extLst>
              <a:ext uri="{FF2B5EF4-FFF2-40B4-BE49-F238E27FC236}">
                <a16:creationId xmlns:a16="http://schemas.microsoft.com/office/drawing/2014/main" id="{2DCFF7EE-B228-A668-59A1-1C64C57A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00" y="6284134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27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21969" y="182562"/>
            <a:ext cx="911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>
                <a:solidFill>
                  <a:srgbClr val="B73291"/>
                </a:solidFill>
                <a:latin typeface="DaxlinePro-ExtraBold" panose="02000503070000020004" pitchFamily="50" charset="0"/>
              </a:rPr>
              <a:t>Índice Departamental de Innovación- IDIC 2024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B73291"/>
              </a:solidFill>
              <a:effectLst/>
              <a:uLnTx/>
              <a:uFillTx/>
              <a:latin typeface="DaxlinePro-ExtraBold" panose="02000503070000020004" pitchFamily="50" charset="0"/>
              <a:ea typeface="+mn-ea"/>
              <a:cs typeface="+mn-cs"/>
            </a:endParaRPr>
          </a:p>
        </p:txBody>
      </p:sp>
      <p:pic>
        <p:nvPicPr>
          <p:cNvPr id="8" name="Imagen 7" descr="Una estrella de color azul&#10;&#10;Descripción generada automáticamente con confianza media">
            <a:extLst>
              <a:ext uri="{FF2B5EF4-FFF2-40B4-BE49-F238E27FC236}">
                <a16:creationId xmlns:a16="http://schemas.microsoft.com/office/drawing/2014/main" id="{E73C831D-BE34-380E-6CEA-753FE0B4C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722"/>
          <a:stretch/>
        </p:blipFill>
        <p:spPr>
          <a:xfrm>
            <a:off x="10115551" y="0"/>
            <a:ext cx="2076449" cy="6858000"/>
          </a:xfrm>
          <a:prstGeom prst="rect">
            <a:avLst/>
          </a:prstGeom>
        </p:spPr>
      </p:pic>
      <p:sp>
        <p:nvSpPr>
          <p:cNvPr id="4" name="TextBox 47">
            <a:extLst>
              <a:ext uri="{FF2B5EF4-FFF2-40B4-BE49-F238E27FC236}">
                <a16:creationId xmlns:a16="http://schemas.microsoft.com/office/drawing/2014/main" id="{CBA3B1DB-FF97-4C0D-81D4-55605C949FEF}"/>
              </a:ext>
            </a:extLst>
          </p:cNvPr>
          <p:cNvSpPr txBox="1"/>
          <p:nvPr/>
        </p:nvSpPr>
        <p:spPr>
          <a:xfrm>
            <a:off x="521969" y="594372"/>
            <a:ext cx="8804911" cy="4062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 b="1">
                <a:solidFill>
                  <a:srgbClr val="B73291"/>
                </a:solidFill>
                <a:latin typeface="DaxlinePro-Regular" panose="02000503060000020004" pitchFamily="50" charset="0"/>
              </a:rPr>
              <a:t>Desempeño en términos de innovación de los departamentos en Colombia</a:t>
            </a:r>
            <a:endParaRPr lang="es-ES" sz="1600" b="1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7" name="TextBox 47">
            <a:extLst>
              <a:ext uri="{FF2B5EF4-FFF2-40B4-BE49-F238E27FC236}">
                <a16:creationId xmlns:a16="http://schemas.microsoft.com/office/drawing/2014/main" id="{315C9AE7-BA67-4058-8C33-204963004624}"/>
              </a:ext>
            </a:extLst>
          </p:cNvPr>
          <p:cNvSpPr txBox="1"/>
          <p:nvPr/>
        </p:nvSpPr>
        <p:spPr>
          <a:xfrm>
            <a:off x="528124" y="1218427"/>
            <a:ext cx="8804911" cy="153888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>
                <a:solidFill>
                  <a:srgbClr val="000000"/>
                </a:solidFill>
                <a:latin typeface="DaxlinePro-Regular"/>
              </a:rPr>
              <a:t>El Valle del Cauca posee un puntaje perfecto de 100 en el indicador del </a:t>
            </a:r>
            <a:r>
              <a:rPr lang="es-MX" sz="1600" i="1">
                <a:solidFill>
                  <a:srgbClr val="000000"/>
                </a:solidFill>
                <a:latin typeface="DaxlinePro-Regular"/>
              </a:rPr>
              <a:t>Gasto en I+D Financiado desde el Extranjero</a:t>
            </a:r>
            <a:r>
              <a:rPr lang="es-MX" sz="1600">
                <a:solidFill>
                  <a:srgbClr val="000000"/>
                </a:solidFill>
                <a:latin typeface="DaxlinePro-Regular"/>
              </a:rPr>
              <a:t>, por lo que se puede inferir que tiene un potencial en el desarrollo de iniciativas basadas en </a:t>
            </a:r>
            <a:r>
              <a:rPr lang="es-MX" sz="1600" i="1">
                <a:solidFill>
                  <a:srgbClr val="000000"/>
                </a:solidFill>
                <a:latin typeface="DaxlinePro-Regular"/>
              </a:rPr>
              <a:t>innovación y creatividad</a:t>
            </a:r>
            <a:r>
              <a:rPr lang="es-MX" sz="1600">
                <a:solidFill>
                  <a:srgbClr val="000000"/>
                </a:solidFill>
                <a:latin typeface="DaxlinePro-Regular"/>
              </a:rPr>
              <a:t>, gracias al fuerte respaldo desde el extranjero, además un alto número de empresas cooperan con organizaciones internacionales.</a:t>
            </a:r>
            <a:endParaRPr lang="es-ES" sz="1600">
              <a:solidFill>
                <a:srgbClr val="000000"/>
              </a:solidFill>
              <a:latin typeface="DaxlinePro-Regular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55A612-FDF6-4035-AA17-A2F90B0F4DD9}"/>
              </a:ext>
            </a:extLst>
          </p:cNvPr>
          <p:cNvSpPr txBox="1"/>
          <p:nvPr/>
        </p:nvSpPr>
        <p:spPr>
          <a:xfrm>
            <a:off x="1854335" y="3015306"/>
            <a:ext cx="6098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>
                <a:solidFill>
                  <a:srgbClr val="B73291"/>
                </a:solidFill>
                <a:latin typeface="DaxlinePro-Regular" panose="02000503060000020004" pitchFamily="50" charset="0"/>
              </a:rPr>
              <a:t>Gráfico. Mejores posiciones del Valle del Cauca en el desempeño departamental</a:t>
            </a:r>
            <a:endParaRPr lang="es-CO" sz="1200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10" name="TextBox 47">
            <a:extLst>
              <a:ext uri="{FF2B5EF4-FFF2-40B4-BE49-F238E27FC236}">
                <a16:creationId xmlns:a16="http://schemas.microsoft.com/office/drawing/2014/main" id="{491B47C5-CBB1-4F94-8926-B389285B298E}"/>
              </a:ext>
            </a:extLst>
          </p:cNvPr>
          <p:cNvSpPr txBox="1"/>
          <p:nvPr/>
        </p:nvSpPr>
        <p:spPr>
          <a:xfrm>
            <a:off x="3605761" y="5945849"/>
            <a:ext cx="4346918" cy="31777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100">
                <a:solidFill>
                  <a:srgbClr val="000000"/>
                </a:solidFill>
                <a:latin typeface="DaxlinePro-Regular"/>
              </a:rPr>
              <a:t>Fuente: </a:t>
            </a:r>
            <a:r>
              <a:rPr lang="es-MX" sz="1100" err="1">
                <a:solidFill>
                  <a:srgbClr val="000000"/>
                </a:solidFill>
                <a:latin typeface="DaxlinePro-Regular"/>
              </a:rPr>
              <a:t>OCyT</a:t>
            </a:r>
            <a:r>
              <a:rPr lang="es-MX" sz="1100">
                <a:solidFill>
                  <a:srgbClr val="000000"/>
                </a:solidFill>
                <a:latin typeface="DaxlinePro-Regular"/>
              </a:rPr>
              <a:t> y Departamento Nacional de Planeación (2021)</a:t>
            </a:r>
            <a:endParaRPr lang="es-ES" sz="1100">
              <a:solidFill>
                <a:srgbClr val="000000"/>
              </a:solidFill>
              <a:latin typeface="DaxlinePro-Regular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83C67F-CFDD-4A53-A3C7-E6EA9D1F0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739" y="3269955"/>
            <a:ext cx="6040940" cy="2538210"/>
          </a:xfrm>
          <a:prstGeom prst="rect">
            <a:avLst/>
          </a:prstGeom>
        </p:spPr>
      </p:pic>
      <p:pic>
        <p:nvPicPr>
          <p:cNvPr id="2" name="Imagen 39">
            <a:extLst>
              <a:ext uri="{FF2B5EF4-FFF2-40B4-BE49-F238E27FC236}">
                <a16:creationId xmlns:a16="http://schemas.microsoft.com/office/drawing/2014/main" id="{9F4F147B-F4B6-C7CE-E5B8-4BF4D9930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00" y="6284134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93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1B68972-7B87-4BCA-DF9D-DA5F685495D7}"/>
              </a:ext>
            </a:extLst>
          </p:cNvPr>
          <p:cNvSpPr txBox="1"/>
          <p:nvPr/>
        </p:nvSpPr>
        <p:spPr>
          <a:xfrm>
            <a:off x="521969" y="182562"/>
            <a:ext cx="911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>
                <a:solidFill>
                  <a:srgbClr val="B73291"/>
                </a:solidFill>
                <a:latin typeface="DaxlinePro-ExtraBold" panose="02000503070000020004" pitchFamily="50" charset="0"/>
              </a:rPr>
              <a:t>Índice Departamental de Innovación- IDIC 2024</a:t>
            </a:r>
            <a:endParaRPr kumimoji="0" lang="es-ES" sz="2800" b="0" i="0" u="none" strike="noStrike" kern="1200" cap="none" spc="0" normalizeH="0" baseline="0" noProof="0">
              <a:ln>
                <a:noFill/>
              </a:ln>
              <a:solidFill>
                <a:srgbClr val="B73291"/>
              </a:solidFill>
              <a:effectLst/>
              <a:uLnTx/>
              <a:uFillTx/>
              <a:latin typeface="DaxlinePro-ExtraBold" panose="02000503070000020004" pitchFamily="50" charset="0"/>
              <a:ea typeface="+mn-ea"/>
              <a:cs typeface="+mn-cs"/>
            </a:endParaRPr>
          </a:p>
        </p:txBody>
      </p:sp>
      <p:pic>
        <p:nvPicPr>
          <p:cNvPr id="8" name="Imagen 7" descr="Una estrella de color azul&#10;&#10;Descripción generada automáticamente con confianza media">
            <a:extLst>
              <a:ext uri="{FF2B5EF4-FFF2-40B4-BE49-F238E27FC236}">
                <a16:creationId xmlns:a16="http://schemas.microsoft.com/office/drawing/2014/main" id="{E73C831D-BE34-380E-6CEA-753FE0B4C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722"/>
          <a:stretch/>
        </p:blipFill>
        <p:spPr>
          <a:xfrm>
            <a:off x="10115551" y="0"/>
            <a:ext cx="2076449" cy="6858000"/>
          </a:xfrm>
          <a:prstGeom prst="rect">
            <a:avLst/>
          </a:prstGeom>
        </p:spPr>
      </p:pic>
      <p:sp>
        <p:nvSpPr>
          <p:cNvPr id="4" name="TextBox 47">
            <a:extLst>
              <a:ext uri="{FF2B5EF4-FFF2-40B4-BE49-F238E27FC236}">
                <a16:creationId xmlns:a16="http://schemas.microsoft.com/office/drawing/2014/main" id="{CBA3B1DB-FF97-4C0D-81D4-55605C949FEF}"/>
              </a:ext>
            </a:extLst>
          </p:cNvPr>
          <p:cNvSpPr txBox="1"/>
          <p:nvPr/>
        </p:nvSpPr>
        <p:spPr>
          <a:xfrm>
            <a:off x="521969" y="594372"/>
            <a:ext cx="8804911" cy="4062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 b="1">
                <a:solidFill>
                  <a:srgbClr val="B73291"/>
                </a:solidFill>
                <a:latin typeface="DaxlinePro-Regular" panose="02000503060000020004" pitchFamily="50" charset="0"/>
              </a:rPr>
              <a:t>Desempeño en términos de innovación de los departamentos en Colombia</a:t>
            </a:r>
            <a:endParaRPr lang="es-ES" sz="1600" b="1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7" name="TextBox 47">
            <a:extLst>
              <a:ext uri="{FF2B5EF4-FFF2-40B4-BE49-F238E27FC236}">
                <a16:creationId xmlns:a16="http://schemas.microsoft.com/office/drawing/2014/main" id="{315C9AE7-BA67-4058-8C33-204963004624}"/>
              </a:ext>
            </a:extLst>
          </p:cNvPr>
          <p:cNvSpPr txBox="1"/>
          <p:nvPr/>
        </p:nvSpPr>
        <p:spPr>
          <a:xfrm>
            <a:off x="410893" y="1252678"/>
            <a:ext cx="8804911" cy="125572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600">
                <a:solidFill>
                  <a:srgbClr val="000000"/>
                </a:solidFill>
                <a:latin typeface="DaxlinePro-Regular"/>
              </a:rPr>
              <a:t>Principales actores que fomentan la innovación con diferentes tipos de iniciativa, como el financiamiento de proyectos, desarrollo de capacidades de innovación, acompañamiento al desarrollo de innovaciones, emprendimiento y generación de resultados e innovación, articulación de actores en pro de la innovación, entre otros</a:t>
            </a:r>
            <a:endParaRPr lang="es-ES" sz="1600">
              <a:solidFill>
                <a:srgbClr val="000000"/>
              </a:solidFill>
              <a:latin typeface="DaxlinePro-Regular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55A612-FDF6-4035-AA17-A2F90B0F4DD9}"/>
              </a:ext>
            </a:extLst>
          </p:cNvPr>
          <p:cNvSpPr txBox="1"/>
          <p:nvPr/>
        </p:nvSpPr>
        <p:spPr>
          <a:xfrm>
            <a:off x="826659" y="2848611"/>
            <a:ext cx="7023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>
                <a:solidFill>
                  <a:srgbClr val="B73291"/>
                </a:solidFill>
                <a:latin typeface="DaxlinePro-Regular" panose="02000503060000020004" pitchFamily="50" charset="0"/>
              </a:rPr>
              <a:t>Gráfico. Principales actores del Valle del Cauca en los sistemas de innovación departamental</a:t>
            </a:r>
            <a:endParaRPr lang="es-CO" sz="1200">
              <a:solidFill>
                <a:srgbClr val="B73291"/>
              </a:solidFill>
              <a:latin typeface="DaxlinePro-Regular" panose="02000503060000020004" pitchFamily="50" charset="0"/>
            </a:endParaRPr>
          </a:p>
        </p:txBody>
      </p:sp>
      <p:sp>
        <p:nvSpPr>
          <p:cNvPr id="10" name="TextBox 47">
            <a:extLst>
              <a:ext uri="{FF2B5EF4-FFF2-40B4-BE49-F238E27FC236}">
                <a16:creationId xmlns:a16="http://schemas.microsoft.com/office/drawing/2014/main" id="{491B47C5-CBB1-4F94-8926-B389285B298E}"/>
              </a:ext>
            </a:extLst>
          </p:cNvPr>
          <p:cNvSpPr txBox="1"/>
          <p:nvPr/>
        </p:nvSpPr>
        <p:spPr>
          <a:xfrm>
            <a:off x="4047318" y="5546895"/>
            <a:ext cx="4346918" cy="31777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s-E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</a:pPr>
            <a:r>
              <a:rPr lang="es-MX" sz="1100">
                <a:solidFill>
                  <a:srgbClr val="000000"/>
                </a:solidFill>
                <a:latin typeface="DaxlinePro-Regular"/>
              </a:rPr>
              <a:t>Fuente: </a:t>
            </a:r>
            <a:r>
              <a:rPr lang="es-MX" sz="1100" err="1">
                <a:solidFill>
                  <a:srgbClr val="000000"/>
                </a:solidFill>
                <a:latin typeface="DaxlinePro-Regular"/>
              </a:rPr>
              <a:t>OCyT</a:t>
            </a:r>
            <a:r>
              <a:rPr lang="es-MX" sz="1100">
                <a:solidFill>
                  <a:srgbClr val="000000"/>
                </a:solidFill>
                <a:latin typeface="DaxlinePro-Regular"/>
              </a:rPr>
              <a:t> y Departamento Nacional de Planeación (2021)</a:t>
            </a:r>
            <a:endParaRPr lang="es-ES" sz="1100">
              <a:solidFill>
                <a:srgbClr val="000000"/>
              </a:solidFill>
              <a:latin typeface="DaxlinePro-Regular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DEA146E-53A3-43A2-80EE-B84692516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08" y="3146595"/>
            <a:ext cx="7629525" cy="2400300"/>
          </a:xfrm>
          <a:prstGeom prst="rect">
            <a:avLst/>
          </a:prstGeom>
        </p:spPr>
      </p:pic>
      <p:pic>
        <p:nvPicPr>
          <p:cNvPr id="2" name="Imagen 39">
            <a:extLst>
              <a:ext uri="{FF2B5EF4-FFF2-40B4-BE49-F238E27FC236}">
                <a16:creationId xmlns:a16="http://schemas.microsoft.com/office/drawing/2014/main" id="{3687C7A8-2979-4D0E-C887-5BA143E74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00" y="6284134"/>
            <a:ext cx="621797" cy="5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8403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8e87f1-28b8-404a-99ee-ab0fc17b4622" xsi:nil="true"/>
    <lcf76f155ced4ddcb4097134ff3c332f xmlns="cca724de-e403-48fd-ab89-e40262a3c26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A5351AB1AAF6842A1DCD1A3748E1D27" ma:contentTypeVersion="13" ma:contentTypeDescription="Crear nuevo documento." ma:contentTypeScope="" ma:versionID="43f1db903878e9d1caa1c4b449f10503">
  <xsd:schema xmlns:xsd="http://www.w3.org/2001/XMLSchema" xmlns:xs="http://www.w3.org/2001/XMLSchema" xmlns:p="http://schemas.microsoft.com/office/2006/metadata/properties" xmlns:ns2="cca724de-e403-48fd-ab89-e40262a3c26a" xmlns:ns3="ca8e87f1-28b8-404a-99ee-ab0fc17b4622" targetNamespace="http://schemas.microsoft.com/office/2006/metadata/properties" ma:root="true" ma:fieldsID="e8d4d95ecc1666c857ed1547b8188d55" ns2:_="" ns3:_="">
    <xsd:import namespace="cca724de-e403-48fd-ab89-e40262a3c26a"/>
    <xsd:import namespace="ca8e87f1-28b8-404a-99ee-ab0fc17b46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724de-e403-48fd-ab89-e40262a3c2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ec72ec4f-2648-4f6c-a983-561a86c05a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e87f1-28b8-404a-99ee-ab0fc17b46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d8d961c-458b-45cc-9868-dd2c5e43f857}" ma:internalName="TaxCatchAll" ma:showField="CatchAllData" ma:web="ca8e87f1-28b8-404a-99ee-ab0fc17b46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757C00-25E1-491D-8F45-8504E4C856DA}">
  <ds:schemaRefs>
    <ds:schemaRef ds:uri="http://purl.org/dc/elements/1.1/"/>
    <ds:schemaRef ds:uri="ca8e87f1-28b8-404a-99ee-ab0fc17b4622"/>
    <ds:schemaRef ds:uri="http://www.w3.org/XML/1998/namespace"/>
    <ds:schemaRef ds:uri="cca724de-e403-48fd-ab89-e40262a3c26a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92E98F5-8784-44A6-AAA7-1CCC71D1B3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D2F4C8-ED8A-4A7A-A3F3-4948081520D9}">
  <ds:schemaRefs>
    <ds:schemaRef ds:uri="ca8e87f1-28b8-404a-99ee-ab0fc17b4622"/>
    <ds:schemaRef ds:uri="cca724de-e403-48fd-ab89-e40262a3c2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1055</Words>
  <Application>Microsoft Office PowerPoint</Application>
  <PresentationFormat>Widescreen</PresentationFormat>
  <Paragraphs>135</Paragraphs>
  <Slides>14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DaxlinePro-Bold</vt:lpstr>
      <vt:lpstr>DaxlinePro-ExtraBold</vt:lpstr>
      <vt:lpstr>DaxlinePro-Light</vt:lpstr>
      <vt:lpstr>DaxlinePro-Regular</vt:lpstr>
      <vt:lpstr>Diseño personalizado</vt:lpstr>
      <vt:lpstr>2_Tema de Office</vt:lpstr>
      <vt:lpstr>3_Tema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Alcaldía</dc:title>
  <dc:creator>Juan Manuel Chaves</dc:creator>
  <cp:lastModifiedBy>Juan Manuel Chaves</cp:lastModifiedBy>
  <cp:revision>2</cp:revision>
  <dcterms:created xsi:type="dcterms:W3CDTF">2024-07-05T19:03:06Z</dcterms:created>
  <dcterms:modified xsi:type="dcterms:W3CDTF">2024-08-15T11:46:20Z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0x010100FA5351AB1AAF6842A1DCD1A3748E1D27</vt:lpwstr>
  </property>
  <property fmtid="{D5CDD505-2E9C-101B-9397-08002B2CF9AE}" pid="3" name="MediaServiceImageTags">
    <vt:lpwstr/>
  </property>
</Properties>
</file>